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9" r:id="rId1"/>
    <p:sldMasterId id="2147483653" r:id="rId2"/>
    <p:sldMasterId id="2147483652" r:id="rId3"/>
  </p:sldMasterIdLst>
  <p:notesMasterIdLst>
    <p:notesMasterId r:id="rId50"/>
  </p:notesMasterIdLst>
  <p:sldIdLst>
    <p:sldId id="256" r:id="rId4"/>
    <p:sldId id="597" r:id="rId5"/>
    <p:sldId id="955" r:id="rId6"/>
    <p:sldId id="956" r:id="rId7"/>
    <p:sldId id="899" r:id="rId8"/>
    <p:sldId id="898" r:id="rId9"/>
    <p:sldId id="897" r:id="rId10"/>
    <p:sldId id="957" r:id="rId11"/>
    <p:sldId id="901" r:id="rId12"/>
    <p:sldId id="868" r:id="rId13"/>
    <p:sldId id="902" r:id="rId14"/>
    <p:sldId id="904" r:id="rId15"/>
    <p:sldId id="903" r:id="rId16"/>
    <p:sldId id="945" r:id="rId17"/>
    <p:sldId id="907" r:id="rId18"/>
    <p:sldId id="894" r:id="rId19"/>
    <p:sldId id="911" r:id="rId20"/>
    <p:sldId id="946" r:id="rId21"/>
    <p:sldId id="947" r:id="rId22"/>
    <p:sldId id="958" r:id="rId23"/>
    <p:sldId id="959" r:id="rId24"/>
    <p:sldId id="926" r:id="rId25"/>
    <p:sldId id="916" r:id="rId26"/>
    <p:sldId id="960" r:id="rId27"/>
    <p:sldId id="961" r:id="rId28"/>
    <p:sldId id="918" r:id="rId29"/>
    <p:sldId id="962" r:id="rId30"/>
    <p:sldId id="921" r:id="rId31"/>
    <p:sldId id="798" r:id="rId32"/>
    <p:sldId id="919" r:id="rId33"/>
    <p:sldId id="950" r:id="rId34"/>
    <p:sldId id="952" r:id="rId35"/>
    <p:sldId id="863" r:id="rId36"/>
    <p:sldId id="963" r:id="rId37"/>
    <p:sldId id="965" r:id="rId38"/>
    <p:sldId id="964" r:id="rId39"/>
    <p:sldId id="966" r:id="rId40"/>
    <p:sldId id="929" r:id="rId41"/>
    <p:sldId id="861" r:id="rId42"/>
    <p:sldId id="967" r:id="rId43"/>
    <p:sldId id="968" r:id="rId44"/>
    <p:sldId id="969" r:id="rId45"/>
    <p:sldId id="934" r:id="rId46"/>
    <p:sldId id="878" r:id="rId47"/>
    <p:sldId id="879" r:id="rId48"/>
    <p:sldId id="953" r:id="rId4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Garamond" panose="02020404030301010803" pitchFamily="18" charset="0"/>
      <p:regular r:id="rId55"/>
      <p:bold r:id="rId56"/>
      <p:italic r:id="rId57"/>
    </p:embeddedFont>
    <p:embeddedFont>
      <p:font typeface="华文新魏" panose="02010800040101010101" pitchFamily="2" charset="-122"/>
      <p:regular r:id="rId58"/>
    </p:embeddedFont>
    <p:embeddedFont>
      <p:font typeface="隶书" panose="02010509060101010101" pitchFamily="49" charset="-122"/>
      <p:regular r:id="rId59"/>
    </p:embeddedFont>
    <p:embeddedFont>
      <p:font typeface="微软雅黑" panose="020B0503020204020204" pitchFamily="34" charset="-122"/>
      <p:regular r:id="rId60"/>
      <p:bold r:id="rId61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u="sng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u="sng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u="sng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u="sng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u="sng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u="sng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u="sng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u="sng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u="sng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06" autoAdjust="0"/>
    <p:restoredTop sz="87735" autoAdjust="0"/>
  </p:normalViewPr>
  <p:slideViewPr>
    <p:cSldViewPr>
      <p:cViewPr varScale="1">
        <p:scale>
          <a:sx n="75" d="100"/>
          <a:sy n="75" d="100"/>
        </p:scale>
        <p:origin x="1469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font" Target="fonts/font4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7.fntdata"/><Relationship Id="rId61" Type="http://schemas.openxmlformats.org/officeDocument/2006/relationships/font" Target="fonts/font11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6.fntdata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font" Target="fonts/font1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868A0CAA-2BC6-4345-AB51-8D6C5E1D05B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Tx/>
              <a:buNone/>
              <a:defRPr sz="1200" u="none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F077BCBF-E590-154E-8458-0627DBC5329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Tx/>
              <a:buNone/>
              <a:defRPr sz="1200" u="none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8676" name="Rectangle 4">
            <a:extLst>
              <a:ext uri="{FF2B5EF4-FFF2-40B4-BE49-F238E27FC236}">
                <a16:creationId xmlns:a16="http://schemas.microsoft.com/office/drawing/2014/main" id="{6CD9E31D-82B4-9F48-B011-B359E6FF7BD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7" name="Rectangle 5">
            <a:extLst>
              <a:ext uri="{FF2B5EF4-FFF2-40B4-BE49-F238E27FC236}">
                <a16:creationId xmlns:a16="http://schemas.microsoft.com/office/drawing/2014/main" id="{DE344893-1C64-6149-83DC-0E74ED5941B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8438" name="Rectangle 6">
            <a:extLst>
              <a:ext uri="{FF2B5EF4-FFF2-40B4-BE49-F238E27FC236}">
                <a16:creationId xmlns:a16="http://schemas.microsoft.com/office/drawing/2014/main" id="{4886E8DF-9985-184D-80AC-7A4D36FF947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Tx/>
              <a:buNone/>
              <a:defRPr sz="1200" u="none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439" name="Rectangle 7">
            <a:extLst>
              <a:ext uri="{FF2B5EF4-FFF2-40B4-BE49-F238E27FC236}">
                <a16:creationId xmlns:a16="http://schemas.microsoft.com/office/drawing/2014/main" id="{30C49A40-B99A-6B49-A177-6A49990DDC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Tx/>
              <a:buNone/>
              <a:defRPr sz="1200" u="none"/>
            </a:lvl1pPr>
          </a:lstStyle>
          <a:p>
            <a:pPr>
              <a:defRPr/>
            </a:pPr>
            <a:fld id="{61EE2BA8-AEC7-9141-819D-9097A2BFAAD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>
            <a:extLst>
              <a:ext uri="{FF2B5EF4-FFF2-40B4-BE49-F238E27FC236}">
                <a16:creationId xmlns:a16="http://schemas.microsoft.com/office/drawing/2014/main" id="{0E70732B-3AE5-8C4E-86F3-A5498E615D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2640059-B780-D244-A835-3738152676AE}" type="slidenum">
              <a:rPr lang="en-US" altLang="zh-CN" smtClean="0"/>
              <a:pPr>
                <a:spcBef>
                  <a:spcPct val="0"/>
                </a:spcBef>
              </a:pPr>
              <a:t>1</a:t>
            </a:fld>
            <a:endParaRPr lang="en-US" altLang="zh-CN"/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415FF6FC-0C88-6D48-90AF-0C7EA8F3A8E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D0AFDB46-1648-8A4F-8235-9D820B277AB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强调六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EE2BA8-AEC7-9141-819D-9097A2BFAADB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1311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EE2BA8-AEC7-9141-819D-9097A2BFAADB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5222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右边的图层次不清楚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EE2BA8-AEC7-9141-819D-9097A2BFAADB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3381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右边的图层次不清楚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EE2BA8-AEC7-9141-819D-9097A2BFAADB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2851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例如：登录到一个购物网站，选购，付钱，然后退出登录。整个过程形成一个会话，整个过程中双方发送的所有报文都属于一个流。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EE2BA8-AEC7-9141-819D-9097A2BFAADB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28437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>
            <a:extLst>
              <a:ext uri="{FF2B5EF4-FFF2-40B4-BE49-F238E27FC236}">
                <a16:creationId xmlns:a16="http://schemas.microsoft.com/office/drawing/2014/main" id="{E3703768-2D38-D742-9A1C-C0E33501D1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37890" name="Notes Placeholder 2">
            <a:extLst>
              <a:ext uri="{FF2B5EF4-FFF2-40B4-BE49-F238E27FC236}">
                <a16:creationId xmlns:a16="http://schemas.microsoft.com/office/drawing/2014/main" id="{32354D2F-4D16-514F-BBB0-6F0B2F8367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 Note: implicit assumption here: destination based forwarding</a:t>
            </a:r>
          </a:p>
        </p:txBody>
      </p:sp>
      <p:sp>
        <p:nvSpPr>
          <p:cNvPr id="37891" name="Slide Number Placeholder 3">
            <a:extLst>
              <a:ext uri="{FF2B5EF4-FFF2-40B4-BE49-F238E27FC236}">
                <a16:creationId xmlns:a16="http://schemas.microsoft.com/office/drawing/2014/main" id="{EB197263-AA01-B042-9E73-5D611EBB17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2324B7F-32EE-3B4D-B0F3-9081661B773D}" type="slidenum">
              <a:rPr lang="en-US" altLang="zh-CN" u="none" smtClean="0"/>
              <a:pPr/>
              <a:t>10</a:t>
            </a:fld>
            <a:endParaRPr lang="en-US" altLang="zh-CN" u="non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>
            <a:extLst>
              <a:ext uri="{FF2B5EF4-FFF2-40B4-BE49-F238E27FC236}">
                <a16:creationId xmlns:a16="http://schemas.microsoft.com/office/drawing/2014/main" id="{F5D648F4-E452-0048-A093-4A37EBA8A3DD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4514" name="Notes Placeholder 2">
            <a:extLst>
              <a:ext uri="{FF2B5EF4-FFF2-40B4-BE49-F238E27FC236}">
                <a16:creationId xmlns:a16="http://schemas.microsoft.com/office/drawing/2014/main" id="{E23CFE3D-35C7-F04F-91A5-F2E07BC0C88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64515" name="Slide Number Placeholder 3">
            <a:extLst>
              <a:ext uri="{FF2B5EF4-FFF2-40B4-BE49-F238E27FC236}">
                <a16:creationId xmlns:a16="http://schemas.microsoft.com/office/drawing/2014/main" id="{4B50B300-E07D-6840-BCE7-A9A79229C8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 defTabSz="966788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2C20D22-168C-3B4C-B35B-8BE2C5491E17}" type="slidenum">
              <a:rPr lang="en-US" altLang="zh-CN" u="none" smtClean="0">
                <a:latin typeface="Times New Roman" panose="02020603050405020304" pitchFamily="18" charset="0"/>
              </a:rPr>
              <a:pPr/>
              <a:t>29</a:t>
            </a:fld>
            <a:endParaRPr lang="en-US" altLang="zh-CN" u="none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925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EE2BA8-AEC7-9141-819D-9097A2BFAADB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5825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1B758C3D-7EEA-FD42-9F48-CDF13E6D0B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1" y="1219200"/>
            <a:ext cx="7924800" cy="9144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94C64AE5-937D-0F42-BBE9-4EEFE36260AB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2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3" y="1524001"/>
            <a:ext cx="7623175" cy="1752600"/>
          </a:xfrm>
        </p:spPr>
        <p:txBody>
          <a:bodyPr/>
          <a:lstStyle>
            <a:lvl1pPr>
              <a:defRPr sz="4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1"/>
            <a:ext cx="65532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3000"/>
            </a:lvl1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BAA7FE1-8087-FB47-9D5C-80FB067536E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E5932BA4-C941-4B89-9A60-5D764AEECEA4}" type="datetime2">
              <a:rPr lang="zh-CN" altLang="en-US" smtClean="0"/>
              <a:t>2022年10月30日</a:t>
            </a:fld>
            <a:endParaRPr lang="en-US" altLang="zh-CN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6A5592A3-9E0F-BD4E-9711-7E69A78E672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9"/>
            <a:ext cx="2895600" cy="457200"/>
          </a:xfrm>
        </p:spPr>
        <p:txBody>
          <a:bodyPr/>
          <a:lstStyle>
            <a:lvl1pPr algn="ctr">
              <a:defRPr sz="1200">
                <a:latin typeface="+mj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65DC4374-4C0D-AE48-8140-119EABFA8FB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3639"/>
            <a:ext cx="21336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Tx/>
              <a:buNone/>
              <a:defRPr sz="1200" u="none">
                <a:latin typeface="Garamond" panose="02020404030301010803" pitchFamily="18" charset="0"/>
              </a:defRPr>
            </a:lvl1pPr>
          </a:lstStyle>
          <a:p>
            <a:pPr>
              <a:defRPr/>
            </a:pPr>
            <a:fld id="{8BEF91B3-FC1D-474C-8FBD-6544F6CC161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9453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1E646DE-1DB4-FB43-8B25-1C96D70D253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17F6EE-5833-4C76-8678-77044A11217E}" type="datetime2">
              <a:rPr lang="zh-CN" altLang="en-US" smtClean="0"/>
              <a:t>2022年10月30日</a:t>
            </a:fld>
            <a:endParaRPr lang="zh-CN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93ED6CD-C140-BB44-AF38-1BC66C1C43D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888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493713"/>
            <a:ext cx="2057400" cy="5599112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1" y="493713"/>
            <a:ext cx="6019800" cy="5599112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D19C7A3-D871-CD47-BEE6-B21D203C72B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E821CE-3D9D-4744-8A44-EA5ABD8B7D22}" type="datetime2">
              <a:rPr lang="zh-CN" altLang="en-US" smtClean="0"/>
              <a:t>2022年10月30日</a:t>
            </a:fld>
            <a:endParaRPr lang="zh-CN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DD6874B-76A2-4649-9894-15D2B569117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87300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493715"/>
            <a:ext cx="8229600" cy="703261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341440"/>
            <a:ext cx="4038600" cy="4751387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341439"/>
            <a:ext cx="4038600" cy="2298700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792541"/>
            <a:ext cx="4038600" cy="2300287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CFDFD5B-1984-7D4F-B8CF-C97AF8ACA4B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CEEA4C-D7AE-4EE1-BFE5-7B295539793C}" type="datetime2">
              <a:rPr lang="zh-CN" altLang="en-US" smtClean="0"/>
              <a:t>2022年10月30日</a:t>
            </a:fld>
            <a:endParaRPr lang="zh-CN" altLang="zh-CN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B28ECD89-7B94-4549-8AB6-9E0B4C0AB65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20650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493715"/>
            <a:ext cx="8229600" cy="703261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341440"/>
            <a:ext cx="4038600" cy="4751387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41440"/>
            <a:ext cx="4038600" cy="4751387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11E18A-3F12-C549-B132-4D3D3B72C39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6DD565-986A-4905-98C3-09CB36794547}" type="datetime2">
              <a:rPr lang="zh-CN" altLang="en-US" smtClean="0"/>
              <a:t>2022年10月30日</a:t>
            </a:fld>
            <a:endParaRPr lang="zh-CN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72447A-1CCA-9F47-A58F-0372427A246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92134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1" y="2130425"/>
            <a:ext cx="7772400" cy="1470027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81" indent="0" algn="ctr">
              <a:buNone/>
              <a:defRPr/>
            </a:lvl2pPr>
            <a:lvl3pPr marL="914361" indent="0" algn="ctr">
              <a:buNone/>
              <a:defRPr/>
            </a:lvl3pPr>
            <a:lvl4pPr marL="1371542" indent="0" algn="ctr">
              <a:buNone/>
              <a:defRPr/>
            </a:lvl4pPr>
            <a:lvl5pPr marL="1828722" indent="0" algn="ctr">
              <a:buNone/>
              <a:defRPr/>
            </a:lvl5pPr>
            <a:lvl6pPr marL="2285903" indent="0" algn="ctr">
              <a:buNone/>
              <a:defRPr/>
            </a:lvl6pPr>
            <a:lvl7pPr marL="2743085" indent="0" algn="ctr">
              <a:buNone/>
              <a:defRPr/>
            </a:lvl7pPr>
            <a:lvl8pPr marL="3200264" indent="0" algn="ctr">
              <a:buNone/>
              <a:defRPr/>
            </a:lvl8pPr>
            <a:lvl9pPr marL="3657445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A2A1B1C-6664-A348-A55B-7ED669A0CF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AA6B9C-6EBF-48C8-80CB-CFD5DA9B5A2B}" type="datetime2">
              <a:rPr lang="zh-CN" altLang="en-US" smtClean="0"/>
              <a:t>2022年10月30日</a:t>
            </a:fld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DF69973-136B-7D47-B672-C3F32AB67CA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91B225B-54ED-EA40-8300-80746868EA3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602312-1A8E-444A-BCB8-70C0F7AFE0B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277481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2F42D8E-EB2A-CF44-9409-51495285DF0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098027-CCCD-40AD-A442-9063B40FCCBA}" type="datetime2">
              <a:rPr lang="zh-CN" altLang="en-US" smtClean="0"/>
              <a:t>2022年10月30日</a:t>
            </a:fld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0F992C1-BF47-8746-9E26-AE4F0D547DE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E50C7F3-C1BA-5945-B6DF-3D5F6319D3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26D182-ECCE-4046-8D10-EED6AB2C182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32242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1" indent="0">
              <a:buNone/>
              <a:defRPr sz="1800"/>
            </a:lvl2pPr>
            <a:lvl3pPr marL="914361" indent="0">
              <a:buNone/>
              <a:defRPr sz="1600"/>
            </a:lvl3pPr>
            <a:lvl4pPr marL="1371542" indent="0">
              <a:buNone/>
              <a:defRPr sz="1400"/>
            </a:lvl4pPr>
            <a:lvl5pPr marL="1828722" indent="0">
              <a:buNone/>
              <a:defRPr sz="1400"/>
            </a:lvl5pPr>
            <a:lvl6pPr marL="2285903" indent="0">
              <a:buNone/>
              <a:defRPr sz="1400"/>
            </a:lvl6pPr>
            <a:lvl7pPr marL="2743085" indent="0">
              <a:buNone/>
              <a:defRPr sz="1400"/>
            </a:lvl7pPr>
            <a:lvl8pPr marL="3200264" indent="0">
              <a:buNone/>
              <a:defRPr sz="1400"/>
            </a:lvl8pPr>
            <a:lvl9pPr marL="3657445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1013318-30D0-2241-839E-0E16156FB5F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D89CBB-285F-401C-B549-6F26B1832ED1}" type="datetime2">
              <a:rPr lang="zh-CN" altLang="en-US" smtClean="0"/>
              <a:t>2022年10月30日</a:t>
            </a:fld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8BE3CF9-3798-0E40-B10B-4DC61A02B7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B2AB3FE-74EC-CD40-9692-DF55C54C4E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841180-8B14-F143-BD88-7803B656C4A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5402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12FFE8-1DFD-4D4A-B97D-014ACFFE6D3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ED3C8B-68CE-4F55-A1D7-FB7814EDC321}" type="datetime2">
              <a:rPr lang="zh-CN" altLang="en-US" smtClean="0"/>
              <a:t>2022年10月30日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4DBDBA-5D0A-9F48-AE28-F443B1D2F97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BB1730-8249-A84C-A387-ABF1B3FC102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2EC997-AD1A-2242-9864-1573C139E07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13101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2" indent="0">
              <a:buNone/>
              <a:defRPr sz="1600" b="1"/>
            </a:lvl4pPr>
            <a:lvl5pPr marL="1828722" indent="0">
              <a:buNone/>
              <a:defRPr sz="1600" b="1"/>
            </a:lvl5pPr>
            <a:lvl6pPr marL="2285903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4" indent="0">
              <a:buNone/>
              <a:defRPr sz="1600" b="1"/>
            </a:lvl8pPr>
            <a:lvl9pPr marL="3657445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6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2" indent="0">
              <a:buNone/>
              <a:defRPr sz="1600" b="1"/>
            </a:lvl4pPr>
            <a:lvl5pPr marL="1828722" indent="0">
              <a:buNone/>
              <a:defRPr sz="1600" b="1"/>
            </a:lvl5pPr>
            <a:lvl6pPr marL="2285903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4" indent="0">
              <a:buNone/>
              <a:defRPr sz="1600" b="1"/>
            </a:lvl8pPr>
            <a:lvl9pPr marL="3657445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6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4327295-18FB-8F40-83E3-70C18B9602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F6448F-707A-45ED-B8AD-C56E01A564CE}" type="datetime2">
              <a:rPr lang="zh-CN" altLang="en-US" smtClean="0"/>
              <a:t>2022年10月30日</a:t>
            </a:fld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F77B2E7-F24A-1840-9141-C57854771A3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A411AA1E-F298-B34B-AD41-D99BCC95437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6140CF-1F25-0D4D-9CE8-0B467F19381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25839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B008BC8-4708-0248-BEF2-07F78ACB96A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3F5BC9-87B8-496E-B3B8-7B79D4D76064}" type="datetime2">
              <a:rPr lang="zh-CN" altLang="en-US" smtClean="0"/>
              <a:t>2022年10月30日</a:t>
            </a:fld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D37F389-AD3A-1D4E-9F3C-2C453C49CB3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1A24ECA-E468-454C-A774-8EC05D8137F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ED08BB-2C81-0A41-94A1-1B44B74A22A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2593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1321698-A89A-AF49-A5AE-343A5920A1C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AE532B-5E4D-4ECD-B16B-1E0FD9A66AA8}" type="datetime2">
              <a:rPr lang="zh-CN" altLang="en-US" smtClean="0"/>
              <a:t>2022年10月30日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506779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879093D-7026-5944-97E4-73670BD2743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ACD697-DAD9-4444-B62C-5B0C3A143F84}" type="datetime2">
              <a:rPr lang="zh-CN" altLang="en-US" smtClean="0"/>
              <a:t>2022年10月30日</a:t>
            </a:fld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09774AF-3F27-BC44-AE78-E6453555D8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A02A21-2390-054F-A856-174554EC6F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20824E-7AFE-F04B-A603-01C7D93895E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84551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1" indent="0">
              <a:buNone/>
              <a:defRPr sz="1000"/>
            </a:lvl3pPr>
            <a:lvl4pPr marL="1371542" indent="0">
              <a:buNone/>
              <a:defRPr sz="900"/>
            </a:lvl4pPr>
            <a:lvl5pPr marL="1828722" indent="0">
              <a:buNone/>
              <a:defRPr sz="900"/>
            </a:lvl5pPr>
            <a:lvl6pPr marL="2285903" indent="0">
              <a:buNone/>
              <a:defRPr sz="900"/>
            </a:lvl6pPr>
            <a:lvl7pPr marL="2743085" indent="0">
              <a:buNone/>
              <a:defRPr sz="900"/>
            </a:lvl7pPr>
            <a:lvl8pPr marL="3200264" indent="0">
              <a:buNone/>
              <a:defRPr sz="900"/>
            </a:lvl8pPr>
            <a:lvl9pPr marL="3657445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4803DD-341D-7540-9722-7154309997E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0F4B39-C8D2-4E92-96BB-E3A377C260AA}" type="datetime2">
              <a:rPr lang="zh-CN" altLang="en-US" smtClean="0"/>
              <a:t>2022年10月30日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16D09E-93C5-9D42-BB7F-56BBF9DD0DB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D4B28D-5A81-844C-BE67-CE9F9FF2EBF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E2A901-66FC-0647-83E8-75F292D493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032061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6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1" indent="0">
              <a:buNone/>
              <a:defRPr sz="2800"/>
            </a:lvl2pPr>
            <a:lvl3pPr marL="914361" indent="0">
              <a:buNone/>
              <a:defRPr sz="2400"/>
            </a:lvl3pPr>
            <a:lvl4pPr marL="1371542" indent="0">
              <a:buNone/>
              <a:defRPr sz="2000"/>
            </a:lvl4pPr>
            <a:lvl5pPr marL="1828722" indent="0">
              <a:buNone/>
              <a:defRPr sz="2000"/>
            </a:lvl5pPr>
            <a:lvl6pPr marL="2285903" indent="0">
              <a:buNone/>
              <a:defRPr sz="2000"/>
            </a:lvl6pPr>
            <a:lvl7pPr marL="2743085" indent="0">
              <a:buNone/>
              <a:defRPr sz="2000"/>
            </a:lvl7pPr>
            <a:lvl8pPr marL="3200264" indent="0">
              <a:buNone/>
              <a:defRPr sz="2000"/>
            </a:lvl8pPr>
            <a:lvl9pPr marL="3657445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1" indent="0">
              <a:buNone/>
              <a:defRPr sz="1000"/>
            </a:lvl3pPr>
            <a:lvl4pPr marL="1371542" indent="0">
              <a:buNone/>
              <a:defRPr sz="900"/>
            </a:lvl4pPr>
            <a:lvl5pPr marL="1828722" indent="0">
              <a:buNone/>
              <a:defRPr sz="900"/>
            </a:lvl5pPr>
            <a:lvl6pPr marL="2285903" indent="0">
              <a:buNone/>
              <a:defRPr sz="900"/>
            </a:lvl6pPr>
            <a:lvl7pPr marL="2743085" indent="0">
              <a:buNone/>
              <a:defRPr sz="900"/>
            </a:lvl7pPr>
            <a:lvl8pPr marL="3200264" indent="0">
              <a:buNone/>
              <a:defRPr sz="900"/>
            </a:lvl8pPr>
            <a:lvl9pPr marL="3657445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6D9556-7930-624E-ACC1-A0636F58B85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4AE050-3481-4F94-99C9-95389CB3EAC6}" type="datetime2">
              <a:rPr lang="zh-CN" altLang="en-US" smtClean="0"/>
              <a:t>2022年10月30日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109EA8-B342-9C41-AABB-327B144CD11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803C46-6143-4843-A057-2542DA89DE7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68CA20-7364-394C-909E-4EA81934272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963261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E8354AD-C746-D545-B295-7D071105945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3DD2CF-3E1E-4048-99E6-B214CB88701A}" type="datetime2">
              <a:rPr lang="zh-CN" altLang="en-US" smtClean="0"/>
              <a:t>2022年10月30日</a:t>
            </a:fld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E054DDF-AFF7-AD46-9E63-A05974DE51F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F04FE95-BE57-5147-858A-1C209BDA78D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F229EE-BF6E-634B-9D98-867FE30D97B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3667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1" y="274640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6B7A08B-DE18-3642-A152-144D5EF63B8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5953A2-C6D5-454C-AB01-2AC8CD3A6718}" type="datetime2">
              <a:rPr lang="zh-CN" altLang="en-US" smtClean="0"/>
              <a:t>2022年10月30日</a:t>
            </a:fld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D08967B-A127-7C42-BB5A-08EE58DC8D0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6BEEEB5-2887-9D4A-8E18-E0AF1FB07AD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A3902-0603-8345-9FE4-06A81657F88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42886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1" y="2130425"/>
            <a:ext cx="7772400" cy="1470027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81" indent="0" algn="ctr">
              <a:buNone/>
              <a:defRPr/>
            </a:lvl2pPr>
            <a:lvl3pPr marL="914361" indent="0" algn="ctr">
              <a:buNone/>
              <a:defRPr/>
            </a:lvl3pPr>
            <a:lvl4pPr marL="1371542" indent="0" algn="ctr">
              <a:buNone/>
              <a:defRPr/>
            </a:lvl4pPr>
            <a:lvl5pPr marL="1828722" indent="0" algn="ctr">
              <a:buNone/>
              <a:defRPr/>
            </a:lvl5pPr>
            <a:lvl6pPr marL="2285903" indent="0" algn="ctr">
              <a:buNone/>
              <a:defRPr/>
            </a:lvl6pPr>
            <a:lvl7pPr marL="2743085" indent="0" algn="ctr">
              <a:buNone/>
              <a:defRPr/>
            </a:lvl7pPr>
            <a:lvl8pPr marL="3200264" indent="0" algn="ctr">
              <a:buNone/>
              <a:defRPr/>
            </a:lvl8pPr>
            <a:lvl9pPr marL="3657445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8278027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3188167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1" indent="0">
              <a:buNone/>
              <a:defRPr sz="1800"/>
            </a:lvl2pPr>
            <a:lvl3pPr marL="914361" indent="0">
              <a:buNone/>
              <a:defRPr sz="1600"/>
            </a:lvl3pPr>
            <a:lvl4pPr marL="1371542" indent="0">
              <a:buNone/>
              <a:defRPr sz="1400"/>
            </a:lvl4pPr>
            <a:lvl5pPr marL="1828722" indent="0">
              <a:buNone/>
              <a:defRPr sz="1400"/>
            </a:lvl5pPr>
            <a:lvl6pPr marL="2285903" indent="0">
              <a:buNone/>
              <a:defRPr sz="1400"/>
            </a:lvl6pPr>
            <a:lvl7pPr marL="2743085" indent="0">
              <a:buNone/>
              <a:defRPr sz="1400"/>
            </a:lvl7pPr>
            <a:lvl8pPr marL="3200264" indent="0">
              <a:buNone/>
              <a:defRPr sz="1400"/>
            </a:lvl8pPr>
            <a:lvl9pPr marL="3657445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264309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512677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2" indent="0">
              <a:buNone/>
              <a:defRPr sz="1600" b="1"/>
            </a:lvl4pPr>
            <a:lvl5pPr marL="1828722" indent="0">
              <a:buNone/>
              <a:defRPr sz="1600" b="1"/>
            </a:lvl5pPr>
            <a:lvl6pPr marL="2285903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4" indent="0">
              <a:buNone/>
              <a:defRPr sz="1600" b="1"/>
            </a:lvl8pPr>
            <a:lvl9pPr marL="3657445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6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2" indent="0">
              <a:buNone/>
              <a:defRPr sz="1600" b="1"/>
            </a:lvl4pPr>
            <a:lvl5pPr marL="1828722" indent="0">
              <a:buNone/>
              <a:defRPr sz="1600" b="1"/>
            </a:lvl5pPr>
            <a:lvl6pPr marL="2285903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4" indent="0">
              <a:buNone/>
              <a:defRPr sz="1600" b="1"/>
            </a:lvl8pPr>
            <a:lvl9pPr marL="3657445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6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03047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1" indent="0">
              <a:buNone/>
              <a:defRPr sz="1800"/>
            </a:lvl2pPr>
            <a:lvl3pPr marL="914361" indent="0">
              <a:buNone/>
              <a:defRPr sz="1600"/>
            </a:lvl3pPr>
            <a:lvl4pPr marL="1371542" indent="0">
              <a:buNone/>
              <a:defRPr sz="1400"/>
            </a:lvl4pPr>
            <a:lvl5pPr marL="1828722" indent="0">
              <a:buNone/>
              <a:defRPr sz="1400"/>
            </a:lvl5pPr>
            <a:lvl6pPr marL="2285903" indent="0">
              <a:buNone/>
              <a:defRPr sz="1400"/>
            </a:lvl6pPr>
            <a:lvl7pPr marL="2743085" indent="0">
              <a:buNone/>
              <a:defRPr sz="1400"/>
            </a:lvl7pPr>
            <a:lvl8pPr marL="3200264" indent="0">
              <a:buNone/>
              <a:defRPr sz="1400"/>
            </a:lvl8pPr>
            <a:lvl9pPr marL="3657445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A55B080-9B2D-3F44-86D1-452D865AF66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7769AE-3492-4C24-9488-CE332CC8006D}" type="datetime2">
              <a:rPr lang="zh-CN" altLang="en-US" smtClean="0"/>
              <a:t>2022年10月30日</a:t>
            </a:fld>
            <a:endParaRPr lang="zh-CN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0141C6F-5EA5-1146-922B-1AAF524A12F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338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020905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23905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1" indent="0">
              <a:buNone/>
              <a:defRPr sz="1000"/>
            </a:lvl3pPr>
            <a:lvl4pPr marL="1371542" indent="0">
              <a:buNone/>
              <a:defRPr sz="900"/>
            </a:lvl4pPr>
            <a:lvl5pPr marL="1828722" indent="0">
              <a:buNone/>
              <a:defRPr sz="900"/>
            </a:lvl5pPr>
            <a:lvl6pPr marL="2285903" indent="0">
              <a:buNone/>
              <a:defRPr sz="900"/>
            </a:lvl6pPr>
            <a:lvl7pPr marL="2743085" indent="0">
              <a:buNone/>
              <a:defRPr sz="900"/>
            </a:lvl7pPr>
            <a:lvl8pPr marL="3200264" indent="0">
              <a:buNone/>
              <a:defRPr sz="900"/>
            </a:lvl8pPr>
            <a:lvl9pPr marL="3657445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654848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6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1" indent="0">
              <a:buNone/>
              <a:defRPr sz="2800"/>
            </a:lvl2pPr>
            <a:lvl3pPr marL="914361" indent="0">
              <a:buNone/>
              <a:defRPr sz="2400"/>
            </a:lvl3pPr>
            <a:lvl4pPr marL="1371542" indent="0">
              <a:buNone/>
              <a:defRPr sz="2000"/>
            </a:lvl4pPr>
            <a:lvl5pPr marL="1828722" indent="0">
              <a:buNone/>
              <a:defRPr sz="2000"/>
            </a:lvl5pPr>
            <a:lvl6pPr marL="2285903" indent="0">
              <a:buNone/>
              <a:defRPr sz="2000"/>
            </a:lvl6pPr>
            <a:lvl7pPr marL="2743085" indent="0">
              <a:buNone/>
              <a:defRPr sz="2000"/>
            </a:lvl7pPr>
            <a:lvl8pPr marL="3200264" indent="0">
              <a:buNone/>
              <a:defRPr sz="2000"/>
            </a:lvl8pPr>
            <a:lvl9pPr marL="3657445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1" indent="0">
              <a:buNone/>
              <a:defRPr sz="1000"/>
            </a:lvl3pPr>
            <a:lvl4pPr marL="1371542" indent="0">
              <a:buNone/>
              <a:defRPr sz="900"/>
            </a:lvl4pPr>
            <a:lvl5pPr marL="1828722" indent="0">
              <a:buNone/>
              <a:defRPr sz="900"/>
            </a:lvl5pPr>
            <a:lvl6pPr marL="2285903" indent="0">
              <a:buNone/>
              <a:defRPr sz="900"/>
            </a:lvl6pPr>
            <a:lvl7pPr marL="2743085" indent="0">
              <a:buNone/>
              <a:defRPr sz="900"/>
            </a:lvl7pPr>
            <a:lvl8pPr marL="3200264" indent="0">
              <a:buNone/>
              <a:defRPr sz="900"/>
            </a:lvl8pPr>
            <a:lvl9pPr marL="3657445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115160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6963571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1" y="274640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190132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41440"/>
            <a:ext cx="4038600" cy="47513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41440"/>
            <a:ext cx="4038600" cy="47513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48B8C8-F8DD-F24C-845B-DB971FA76C4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CC38FF-E2C5-4F7A-AAC5-2A9C747BA7BC}" type="datetime2">
              <a:rPr lang="zh-CN" altLang="en-US" smtClean="0"/>
              <a:t>2022年10月30日</a:t>
            </a:fld>
            <a:endParaRPr lang="zh-CN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EB3AD1-DF22-1648-B6E0-082F6FE2CDC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303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2" indent="0">
              <a:buNone/>
              <a:defRPr sz="1600" b="1"/>
            </a:lvl4pPr>
            <a:lvl5pPr marL="1828722" indent="0">
              <a:buNone/>
              <a:defRPr sz="1600" b="1"/>
            </a:lvl5pPr>
            <a:lvl6pPr marL="2285903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4" indent="0">
              <a:buNone/>
              <a:defRPr sz="1600" b="1"/>
            </a:lvl8pPr>
            <a:lvl9pPr marL="3657445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6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2" indent="0">
              <a:buNone/>
              <a:defRPr sz="1600" b="1"/>
            </a:lvl4pPr>
            <a:lvl5pPr marL="1828722" indent="0">
              <a:buNone/>
              <a:defRPr sz="1600" b="1"/>
            </a:lvl5pPr>
            <a:lvl6pPr marL="2285903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4" indent="0">
              <a:buNone/>
              <a:defRPr sz="1600" b="1"/>
            </a:lvl8pPr>
            <a:lvl9pPr marL="3657445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6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17A56B7-3A3A-114D-A91E-2C9288B749F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8D599C-817B-4611-B13E-FB8E6E300BC5}" type="datetime2">
              <a:rPr lang="zh-CN" altLang="en-US" smtClean="0"/>
              <a:t>2022年10月30日</a:t>
            </a:fld>
            <a:endParaRPr lang="zh-CN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E27701A-26F7-3547-BD99-E4AA6E792CF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5541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19A98F6-2A48-5B47-9FDB-59D6EE4C37D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6C166F-7B6E-499C-A1F3-A9EBA8C174A0}" type="datetime2">
              <a:rPr lang="zh-CN" altLang="en-US" smtClean="0"/>
              <a:t>2022年10月30日</a:t>
            </a:fld>
            <a:endParaRPr lang="zh-CN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81F5607-58B9-DE4F-BB4E-A989B2D9BCC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973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0AD1A67-8FB0-1347-ADC9-575021DBC57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B7B9BC-0CD0-412F-ACA7-0489B2FFBCC1}" type="datetime2">
              <a:rPr lang="zh-CN" altLang="en-US" smtClean="0"/>
              <a:t>2022年10月30日</a:t>
            </a:fld>
            <a:endParaRPr lang="zh-CN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31DDDB3-094E-6047-9C18-5A9AE3337DB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48429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1" indent="0">
              <a:buNone/>
              <a:defRPr sz="1000"/>
            </a:lvl3pPr>
            <a:lvl4pPr marL="1371542" indent="0">
              <a:buNone/>
              <a:defRPr sz="900"/>
            </a:lvl4pPr>
            <a:lvl5pPr marL="1828722" indent="0">
              <a:buNone/>
              <a:defRPr sz="900"/>
            </a:lvl5pPr>
            <a:lvl6pPr marL="2285903" indent="0">
              <a:buNone/>
              <a:defRPr sz="900"/>
            </a:lvl6pPr>
            <a:lvl7pPr marL="2743085" indent="0">
              <a:buNone/>
              <a:defRPr sz="900"/>
            </a:lvl7pPr>
            <a:lvl8pPr marL="3200264" indent="0">
              <a:buNone/>
              <a:defRPr sz="900"/>
            </a:lvl8pPr>
            <a:lvl9pPr marL="3657445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0710A8-7052-EB43-93BA-7113C6EF592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96CBBB-EE88-4E28-9B66-CA01F67CA1EA}" type="datetime2">
              <a:rPr lang="zh-CN" altLang="en-US" smtClean="0"/>
              <a:t>2022年10月30日</a:t>
            </a:fld>
            <a:endParaRPr lang="zh-CN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DDEFA7-F6F6-CC43-9C48-FCA30D99074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6329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6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1" indent="0">
              <a:buNone/>
              <a:defRPr sz="2800"/>
            </a:lvl2pPr>
            <a:lvl3pPr marL="914361" indent="0">
              <a:buNone/>
              <a:defRPr sz="2400"/>
            </a:lvl3pPr>
            <a:lvl4pPr marL="1371542" indent="0">
              <a:buNone/>
              <a:defRPr sz="2000"/>
            </a:lvl4pPr>
            <a:lvl5pPr marL="1828722" indent="0">
              <a:buNone/>
              <a:defRPr sz="2000"/>
            </a:lvl5pPr>
            <a:lvl6pPr marL="2285903" indent="0">
              <a:buNone/>
              <a:defRPr sz="2000"/>
            </a:lvl6pPr>
            <a:lvl7pPr marL="2743085" indent="0">
              <a:buNone/>
              <a:defRPr sz="2000"/>
            </a:lvl7pPr>
            <a:lvl8pPr marL="3200264" indent="0">
              <a:buNone/>
              <a:defRPr sz="2000"/>
            </a:lvl8pPr>
            <a:lvl9pPr marL="3657445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1" indent="0">
              <a:buNone/>
              <a:defRPr sz="1000"/>
            </a:lvl3pPr>
            <a:lvl4pPr marL="1371542" indent="0">
              <a:buNone/>
              <a:defRPr sz="900"/>
            </a:lvl4pPr>
            <a:lvl5pPr marL="1828722" indent="0">
              <a:buNone/>
              <a:defRPr sz="900"/>
            </a:lvl5pPr>
            <a:lvl6pPr marL="2285903" indent="0">
              <a:buNone/>
              <a:defRPr sz="900"/>
            </a:lvl6pPr>
            <a:lvl7pPr marL="2743085" indent="0">
              <a:buNone/>
              <a:defRPr sz="900"/>
            </a:lvl7pPr>
            <a:lvl8pPr marL="3200264" indent="0">
              <a:buNone/>
              <a:defRPr sz="900"/>
            </a:lvl8pPr>
            <a:lvl9pPr marL="3657445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E998CC-AE5C-AC43-A442-FD9EA01079D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9FBFF8-7C79-4495-A9FB-80574541F807}" type="datetime2">
              <a:rPr lang="zh-CN" altLang="en-US" smtClean="0"/>
              <a:t>2022年10月30日</a:t>
            </a:fld>
            <a:endParaRPr lang="zh-CN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5443A9-1B1B-1349-9057-7E2E4D6D47C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397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A4C32987-170C-044D-9786-986E1154ADA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1" y="493715"/>
            <a:ext cx="8229600" cy="703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69D2ADCF-4E82-D247-A89E-4D7AD8F5289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1" y="1341440"/>
            <a:ext cx="8229600" cy="475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C355C9C5-8DF7-F24D-A11E-07DBCD39B17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9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Tx/>
              <a:buNone/>
              <a:defRPr sz="1600" u="none">
                <a:latin typeface="+mj-lt"/>
              </a:defRPr>
            </a:lvl1pPr>
          </a:lstStyle>
          <a:p>
            <a:pPr>
              <a:defRPr/>
            </a:pPr>
            <a:fld id="{434D8FAE-323E-4324-B30F-714C6A2A2B0C}" type="datetime2">
              <a:rPr lang="zh-CN" altLang="en-US" smtClean="0"/>
              <a:t>2022年10月30日</a:t>
            </a:fld>
            <a:endParaRPr lang="zh-CN" altLang="zh-CN"/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EA5E84F5-9FA6-764C-90DF-C70D2D78F66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795964" y="6237288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Tx/>
              <a:buNone/>
              <a:defRPr sz="1600" u="none">
                <a:latin typeface="Garamond" panose="02020404030301010803" pitchFamily="18" charset="0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030" name="Freeform 7">
            <a:extLst>
              <a:ext uri="{FF2B5EF4-FFF2-40B4-BE49-F238E27FC236}">
                <a16:creationId xmlns:a16="http://schemas.microsoft.com/office/drawing/2014/main" id="{25914CA5-3A75-C545-837F-FA582AD56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442913"/>
            <a:ext cx="8229600" cy="6096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1031" name="Line 8">
            <a:extLst>
              <a:ext uri="{FF2B5EF4-FFF2-40B4-BE49-F238E27FC236}">
                <a16:creationId xmlns:a16="http://schemas.microsoft.com/office/drawing/2014/main" id="{F4A1AD1C-B9E6-9C4E-91A5-8E8CE0D61AB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1" y="6172201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2" name="Rectangle 9">
            <a:extLst>
              <a:ext uri="{FF2B5EF4-FFF2-40B4-BE49-F238E27FC236}">
                <a16:creationId xmlns:a16="http://schemas.microsoft.com/office/drawing/2014/main" id="{05F05D00-2777-B940-A11D-513DE2A20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333376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buFont typeface="Arial" panose="020B0604020202020204" pitchFamily="34" charset="0"/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zh-CN" altLang="en-US" u="none" dirty="0">
                <a:sym typeface="+mn-ea"/>
              </a:rPr>
              <a:t>第五章 软件定义网络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5pPr>
      <a:lvl6pPr marL="457181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6pPr>
      <a:lvl7pPr marL="914361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7pPr>
      <a:lvl8pPr marL="1371542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8pPr>
      <a:lvl9pPr marL="1828722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9pPr>
    </p:titleStyle>
    <p:bodyStyle>
      <a:lvl1pPr marL="342886" indent="-34288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669898" indent="-32542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800">
          <a:solidFill>
            <a:schemeClr val="tx1"/>
          </a:solidFill>
          <a:latin typeface="+mn-lt"/>
          <a:ea typeface="+mn-ea"/>
        </a:defRPr>
      </a:lvl2pPr>
      <a:lvl3pPr marL="1022306" indent="-35082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339793" indent="-315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+mn-ea"/>
        </a:defRPr>
      </a:lvl4pPr>
      <a:lvl5pPr marL="1681093" indent="-33971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138589" indent="-33971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95770" indent="-33971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052950" indent="-33971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510131" indent="-33971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2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2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3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5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5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F72CE8AA-FE2B-9B44-8067-44DD0131F14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1" y="274639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2883DDCD-7959-CE4E-973D-FFC817A3EF0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1" y="160020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22564" name="Rectangle 4">
            <a:extLst>
              <a:ext uri="{FF2B5EF4-FFF2-40B4-BE49-F238E27FC236}">
                <a16:creationId xmlns:a16="http://schemas.microsoft.com/office/drawing/2014/main" id="{6CAF5D25-8A5A-A140-B07E-C1EDD400A9B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Tx/>
              <a:buNone/>
              <a:defRPr sz="1400" u="none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341E276-2E99-4EE3-99DD-1D6C09221413}" type="datetime2">
              <a:rPr lang="zh-CN" altLang="en-US" smtClean="0"/>
              <a:t>2022年10月30日</a:t>
            </a:fld>
            <a:endParaRPr lang="en-US" altLang="zh-CN"/>
          </a:p>
        </p:txBody>
      </p:sp>
      <p:sp>
        <p:nvSpPr>
          <p:cNvPr id="322565" name="Rectangle 5">
            <a:extLst>
              <a:ext uri="{FF2B5EF4-FFF2-40B4-BE49-F238E27FC236}">
                <a16:creationId xmlns:a16="http://schemas.microsoft.com/office/drawing/2014/main" id="{535302C6-D5AC-C343-8349-2067CB64BD5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Tx/>
              <a:buNone/>
              <a:defRPr sz="1400" u="none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22566" name="Rectangle 6">
            <a:extLst>
              <a:ext uri="{FF2B5EF4-FFF2-40B4-BE49-F238E27FC236}">
                <a16:creationId xmlns:a16="http://schemas.microsoft.com/office/drawing/2014/main" id="{99BC2FF1-DA1E-7848-AC8B-2E3E104FD4B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Tx/>
              <a:buNone/>
              <a:defRPr sz="1400" u="none"/>
            </a:lvl1pPr>
          </a:lstStyle>
          <a:p>
            <a:pPr>
              <a:defRPr/>
            </a:pPr>
            <a:fld id="{F1F9C6D4-D85B-AD42-98C0-4FFE79D4D76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181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361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542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722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886" indent="-342886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19" indent="-285738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2951" indent="-22859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132" indent="-22859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313" indent="-22859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494" indent="-22859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675" indent="-22859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8854" indent="-22859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035" indent="-22859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2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2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3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5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5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F505EF72-BA86-9B44-A10E-6BC2E5EC891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1" y="274639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0D3B635D-4CBC-BC42-A1AE-5CDC3EDA32B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1" y="160020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181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361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542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722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886" indent="-342886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19" indent="-285738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2951" indent="-22859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132" indent="-22859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313" indent="-22859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494" indent="-22859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675" indent="-22859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8854" indent="-22859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035" indent="-22859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2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2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3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5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5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>
            <a:extLst>
              <a:ext uri="{FF2B5EF4-FFF2-40B4-BE49-F238E27FC236}">
                <a16:creationId xmlns:a16="http://schemas.microsoft.com/office/drawing/2014/main" id="{D32748F8-D8D7-824C-B6D9-AB2D33CCAB8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 eaLnBrk="1" hangingPunct="1"/>
            <a:r>
              <a:rPr lang="zh-CN" altLang="en-US" sz="9600">
                <a:ea typeface="华文行楷" panose="02010800040101010101" pitchFamily="2" charset="-122"/>
              </a:rPr>
              <a:t>计算机网络</a:t>
            </a:r>
          </a:p>
        </p:txBody>
      </p:sp>
      <p:sp>
        <p:nvSpPr>
          <p:cNvPr id="29698" name="Rectangle 3">
            <a:extLst>
              <a:ext uri="{FF2B5EF4-FFF2-40B4-BE49-F238E27FC236}">
                <a16:creationId xmlns:a16="http://schemas.microsoft.com/office/drawing/2014/main" id="{21A4DF56-87AC-E24F-9938-0E2D2C79070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619672" y="4077072"/>
            <a:ext cx="6553200" cy="1752600"/>
          </a:xfrm>
        </p:spPr>
        <p:txBody>
          <a:bodyPr/>
          <a:lstStyle/>
          <a:p>
            <a:pPr algn="ctr" eaLnBrk="1" hangingPunct="1"/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第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5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章 软件定义网络（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SDN</a:t>
            </a:r>
            <a:r>
              <a:rPr lang="zh-CN" altLang="en-US" sz="4000" dirty="0">
                <a:latin typeface="隶书" pitchFamily="49" charset="-122"/>
                <a:ea typeface="隶书" pitchFamily="49" charset="-122"/>
              </a:rPr>
              <a:t>）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A3AD60E-0FFD-419A-BA16-D86A2598C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EF91B3-FC1D-474C-8FBD-6544F6CC161B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65" name="Group 1612">
            <a:extLst>
              <a:ext uri="{FF2B5EF4-FFF2-40B4-BE49-F238E27FC236}">
                <a16:creationId xmlns:a16="http://schemas.microsoft.com/office/drawing/2014/main" id="{49EE04EE-9522-524B-A554-ECCD50F3C5C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942977" y="2441575"/>
            <a:ext cx="855663" cy="655639"/>
            <a:chOff x="2839" y="3501"/>
            <a:chExt cx="755" cy="803"/>
          </a:xfrm>
        </p:grpSpPr>
        <p:pic>
          <p:nvPicPr>
            <p:cNvPr id="36987" name="Picture 1613" descr="desktop_computer_stylized_medium">
              <a:extLst>
                <a:ext uri="{FF2B5EF4-FFF2-40B4-BE49-F238E27FC236}">
                  <a16:creationId xmlns:a16="http://schemas.microsoft.com/office/drawing/2014/main" id="{8B7E01A9-969A-044D-8BB7-D4972B6417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988" name="Freeform 1614">
              <a:extLst>
                <a:ext uri="{FF2B5EF4-FFF2-40B4-BE49-F238E27FC236}">
                  <a16:creationId xmlns:a16="http://schemas.microsoft.com/office/drawing/2014/main" id="{F7C4BB37-A4AA-F54B-A26F-B3878AE46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 u="none"/>
            </a:p>
          </p:txBody>
        </p:sp>
      </p:grpSp>
      <p:sp>
        <p:nvSpPr>
          <p:cNvPr id="36866" name="Freeform 3">
            <a:extLst>
              <a:ext uri="{FF2B5EF4-FFF2-40B4-BE49-F238E27FC236}">
                <a16:creationId xmlns:a16="http://schemas.microsoft.com/office/drawing/2014/main" id="{CB26EDC3-47F1-0044-9FD6-47B26F1CD1E6}"/>
              </a:ext>
            </a:extLst>
          </p:cNvPr>
          <p:cNvSpPr>
            <a:spLocks/>
          </p:cNvSpPr>
          <p:nvPr/>
        </p:nvSpPr>
        <p:spPr bwMode="auto">
          <a:xfrm>
            <a:off x="2066928" y="1330327"/>
            <a:ext cx="5141913" cy="2405063"/>
          </a:xfrm>
          <a:custGeom>
            <a:avLst/>
            <a:gdLst>
              <a:gd name="T0" fmla="*/ 0 w 2250"/>
              <a:gd name="T1" fmla="*/ 2147483646 h 1409"/>
              <a:gd name="T2" fmla="*/ 2147483646 w 2250"/>
              <a:gd name="T3" fmla="*/ 2147483646 h 1409"/>
              <a:gd name="T4" fmla="*/ 2147483646 w 2250"/>
              <a:gd name="T5" fmla="*/ 2147483646 h 1409"/>
              <a:gd name="T6" fmla="*/ 2147483646 w 2250"/>
              <a:gd name="T7" fmla="*/ 2147483646 h 1409"/>
              <a:gd name="T8" fmla="*/ 2147483646 w 2250"/>
              <a:gd name="T9" fmla="*/ 2147483646 h 1409"/>
              <a:gd name="T10" fmla="*/ 2147483646 w 2250"/>
              <a:gd name="T11" fmla="*/ 2147483646 h 1409"/>
              <a:gd name="T12" fmla="*/ 2147483646 w 2250"/>
              <a:gd name="T13" fmla="*/ 2147483646 h 1409"/>
              <a:gd name="T14" fmla="*/ 2147483646 w 2250"/>
              <a:gd name="T15" fmla="*/ 2147483646 h 1409"/>
              <a:gd name="T16" fmla="*/ 2147483646 w 2250"/>
              <a:gd name="T17" fmla="*/ 2147483646 h 1409"/>
              <a:gd name="T18" fmla="*/ 2147483646 w 2250"/>
              <a:gd name="T19" fmla="*/ 2147483646 h 1409"/>
              <a:gd name="T20" fmla="*/ 0 w 2250"/>
              <a:gd name="T21" fmla="*/ 2147483646 h 140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250"/>
              <a:gd name="T34" fmla="*/ 0 h 1409"/>
              <a:gd name="T35" fmla="*/ 2250 w 2250"/>
              <a:gd name="T36" fmla="*/ 1409 h 140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250" h="1409">
                <a:moveTo>
                  <a:pt x="0" y="624"/>
                </a:moveTo>
                <a:cubicBezTo>
                  <a:pt x="5" y="506"/>
                  <a:pt x="131" y="419"/>
                  <a:pt x="219" y="321"/>
                </a:cubicBezTo>
                <a:cubicBezTo>
                  <a:pt x="307" y="223"/>
                  <a:pt x="307" y="70"/>
                  <a:pt x="529" y="35"/>
                </a:cubicBezTo>
                <a:cubicBezTo>
                  <a:pt x="751" y="0"/>
                  <a:pt x="1311" y="36"/>
                  <a:pt x="1551" y="111"/>
                </a:cubicBezTo>
                <a:cubicBezTo>
                  <a:pt x="1791" y="186"/>
                  <a:pt x="1860" y="351"/>
                  <a:pt x="1968" y="483"/>
                </a:cubicBezTo>
                <a:cubicBezTo>
                  <a:pt x="2076" y="615"/>
                  <a:pt x="2250" y="767"/>
                  <a:pt x="2199" y="906"/>
                </a:cubicBezTo>
                <a:cubicBezTo>
                  <a:pt x="2148" y="1045"/>
                  <a:pt x="1860" y="1234"/>
                  <a:pt x="1659" y="1314"/>
                </a:cubicBezTo>
                <a:cubicBezTo>
                  <a:pt x="1458" y="1394"/>
                  <a:pt x="1192" y="1379"/>
                  <a:pt x="993" y="1386"/>
                </a:cubicBezTo>
                <a:cubicBezTo>
                  <a:pt x="794" y="1393"/>
                  <a:pt x="613" y="1409"/>
                  <a:pt x="465" y="1356"/>
                </a:cubicBezTo>
                <a:cubicBezTo>
                  <a:pt x="317" y="1303"/>
                  <a:pt x="180" y="1190"/>
                  <a:pt x="102" y="1068"/>
                </a:cubicBezTo>
                <a:cubicBezTo>
                  <a:pt x="24" y="946"/>
                  <a:pt x="21" y="716"/>
                  <a:pt x="0" y="624"/>
                </a:cubicBezTo>
                <a:close/>
              </a:path>
            </a:pathLst>
          </a:cu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sp>
        <p:nvSpPr>
          <p:cNvPr id="36867" name="Freeform 4">
            <a:extLst>
              <a:ext uri="{FF2B5EF4-FFF2-40B4-BE49-F238E27FC236}">
                <a16:creationId xmlns:a16="http://schemas.microsoft.com/office/drawing/2014/main" id="{EF9BD931-6C89-DB40-A6ED-84D9244FAE3E}"/>
              </a:ext>
            </a:extLst>
          </p:cNvPr>
          <p:cNvSpPr>
            <a:spLocks/>
          </p:cNvSpPr>
          <p:nvPr/>
        </p:nvSpPr>
        <p:spPr bwMode="auto">
          <a:xfrm>
            <a:off x="2833690" y="2266951"/>
            <a:ext cx="782637" cy="317500"/>
          </a:xfrm>
          <a:custGeom>
            <a:avLst/>
            <a:gdLst>
              <a:gd name="T0" fmla="*/ 0 w 342"/>
              <a:gd name="T1" fmla="*/ 2147483646 h 186"/>
              <a:gd name="T2" fmla="*/ 2147483646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sp>
        <p:nvSpPr>
          <p:cNvPr id="36868" name="Oval 10">
            <a:extLst>
              <a:ext uri="{FF2B5EF4-FFF2-40B4-BE49-F238E27FC236}">
                <a16:creationId xmlns:a16="http://schemas.microsoft.com/office/drawing/2014/main" id="{0C5CC5EE-89F0-A646-A782-D9092BD00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2637" y="3340102"/>
            <a:ext cx="715963" cy="138113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en-US" altLang="zh-CN" u="none"/>
          </a:p>
        </p:txBody>
      </p:sp>
      <p:sp>
        <p:nvSpPr>
          <p:cNvPr id="36869" name="Line 11">
            <a:extLst>
              <a:ext uri="{FF2B5EF4-FFF2-40B4-BE49-F238E27FC236}">
                <a16:creationId xmlns:a16="http://schemas.microsoft.com/office/drawing/2014/main" id="{F14DEDB5-171D-A14F-B9AF-B7D6E818BC36}"/>
              </a:ext>
            </a:extLst>
          </p:cNvPr>
          <p:cNvSpPr>
            <a:spLocks noChangeShapeType="1"/>
          </p:cNvSpPr>
          <p:nvPr/>
        </p:nvSpPr>
        <p:spPr bwMode="auto">
          <a:xfrm>
            <a:off x="3322639" y="3328990"/>
            <a:ext cx="0" cy="85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sp>
        <p:nvSpPr>
          <p:cNvPr id="36870" name="Line 12">
            <a:extLst>
              <a:ext uri="{FF2B5EF4-FFF2-40B4-BE49-F238E27FC236}">
                <a16:creationId xmlns:a16="http://schemas.microsoft.com/office/drawing/2014/main" id="{9724031D-DC2A-6A47-A6DA-BE8DBFB0AEF5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8600" y="3328990"/>
            <a:ext cx="0" cy="85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sp>
        <p:nvSpPr>
          <p:cNvPr id="36871" name="Rectangle 13">
            <a:extLst>
              <a:ext uri="{FF2B5EF4-FFF2-40B4-BE49-F238E27FC236}">
                <a16:creationId xmlns:a16="http://schemas.microsoft.com/office/drawing/2014/main" id="{2CF5C2C2-EDB4-0047-9DF9-F76088688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2639" y="3328989"/>
            <a:ext cx="709612" cy="82551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altLang="zh-CN" u="none"/>
          </a:p>
        </p:txBody>
      </p:sp>
      <p:sp>
        <p:nvSpPr>
          <p:cNvPr id="36872" name="Oval 14">
            <a:extLst>
              <a:ext uri="{FF2B5EF4-FFF2-40B4-BE49-F238E27FC236}">
                <a16:creationId xmlns:a16="http://schemas.microsoft.com/office/drawing/2014/main" id="{8B9C5C39-3162-6547-945B-80395ABEF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6288" y="3227390"/>
            <a:ext cx="715963" cy="161925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en-US" altLang="zh-CN" u="none"/>
          </a:p>
        </p:txBody>
      </p:sp>
      <p:sp>
        <p:nvSpPr>
          <p:cNvPr id="36873" name="Oval 15">
            <a:extLst>
              <a:ext uri="{FF2B5EF4-FFF2-40B4-BE49-F238E27FC236}">
                <a16:creationId xmlns:a16="http://schemas.microsoft.com/office/drawing/2014/main" id="{2F850FF9-4E81-3243-A992-C4BA98D5A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4702" y="2163763"/>
            <a:ext cx="714375" cy="138112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en-US" altLang="zh-CN" u="none"/>
          </a:p>
        </p:txBody>
      </p:sp>
      <p:sp>
        <p:nvSpPr>
          <p:cNvPr id="36874" name="Line 16">
            <a:extLst>
              <a:ext uri="{FF2B5EF4-FFF2-40B4-BE49-F238E27FC236}">
                <a16:creationId xmlns:a16="http://schemas.microsoft.com/office/drawing/2014/main" id="{AA7AEE08-D338-124C-B888-7249E8D67665}"/>
              </a:ext>
            </a:extLst>
          </p:cNvPr>
          <p:cNvSpPr>
            <a:spLocks noChangeShapeType="1"/>
          </p:cNvSpPr>
          <p:nvPr/>
        </p:nvSpPr>
        <p:spPr bwMode="auto">
          <a:xfrm>
            <a:off x="3314700" y="2151064"/>
            <a:ext cx="0" cy="85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sp>
        <p:nvSpPr>
          <p:cNvPr id="36875" name="Line 17">
            <a:extLst>
              <a:ext uri="{FF2B5EF4-FFF2-40B4-BE49-F238E27FC236}">
                <a16:creationId xmlns:a16="http://schemas.microsoft.com/office/drawing/2014/main" id="{0163A7E6-DFFB-134A-9129-ACC58490FAA5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9075" y="2151064"/>
            <a:ext cx="0" cy="85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sp>
        <p:nvSpPr>
          <p:cNvPr id="36876" name="Rectangle 18">
            <a:extLst>
              <a:ext uri="{FF2B5EF4-FFF2-40B4-BE49-F238E27FC236}">
                <a16:creationId xmlns:a16="http://schemas.microsoft.com/office/drawing/2014/main" id="{DA51CC4C-9037-8D4F-A6D0-26025F3BC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4701" y="2151065"/>
            <a:ext cx="708025" cy="84137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altLang="zh-CN" u="none"/>
          </a:p>
        </p:txBody>
      </p:sp>
      <p:sp>
        <p:nvSpPr>
          <p:cNvPr id="36877" name="Oval 19">
            <a:extLst>
              <a:ext uri="{FF2B5EF4-FFF2-40B4-BE49-F238E27FC236}">
                <a16:creationId xmlns:a16="http://schemas.microsoft.com/office/drawing/2014/main" id="{B203A2AC-9D9B-9047-9725-667B465C99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6763" y="2051052"/>
            <a:ext cx="715963" cy="161925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en-US" altLang="zh-CN" u="none"/>
          </a:p>
        </p:txBody>
      </p:sp>
      <p:sp>
        <p:nvSpPr>
          <p:cNvPr id="36878" name="Oval 20">
            <a:extLst>
              <a:ext uri="{FF2B5EF4-FFF2-40B4-BE49-F238E27FC236}">
                <a16:creationId xmlns:a16="http://schemas.microsoft.com/office/drawing/2014/main" id="{99F99095-8A6D-E54F-8222-EDC6CFCCA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5" y="2155828"/>
            <a:ext cx="712787" cy="138113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en-US" altLang="zh-CN" u="none"/>
          </a:p>
        </p:txBody>
      </p:sp>
      <p:sp>
        <p:nvSpPr>
          <p:cNvPr id="36879" name="Line 21">
            <a:extLst>
              <a:ext uri="{FF2B5EF4-FFF2-40B4-BE49-F238E27FC236}">
                <a16:creationId xmlns:a16="http://schemas.microsoft.com/office/drawing/2014/main" id="{358ED402-74F9-2147-AD23-B24CBB7E5A9E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5213" y="2144715"/>
            <a:ext cx="0" cy="85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sp>
        <p:nvSpPr>
          <p:cNvPr id="36880" name="Line 22">
            <a:extLst>
              <a:ext uri="{FF2B5EF4-FFF2-40B4-BE49-F238E27FC236}">
                <a16:creationId xmlns:a16="http://schemas.microsoft.com/office/drawing/2014/main" id="{2D8A06F6-3F1E-9A4E-8B81-73DE59B167C8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8000" y="2144715"/>
            <a:ext cx="0" cy="85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sp>
        <p:nvSpPr>
          <p:cNvPr id="36881" name="Rectangle 23">
            <a:extLst>
              <a:ext uri="{FF2B5EF4-FFF2-40B4-BE49-F238E27FC236}">
                <a16:creationId xmlns:a16="http://schemas.microsoft.com/office/drawing/2014/main" id="{75AE8066-846C-2041-BC1D-75ACBE3C8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5" y="2144716"/>
            <a:ext cx="706437" cy="84137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altLang="zh-CN" u="none"/>
          </a:p>
        </p:txBody>
      </p:sp>
      <p:sp>
        <p:nvSpPr>
          <p:cNvPr id="36882" name="Oval 24">
            <a:extLst>
              <a:ext uri="{FF2B5EF4-FFF2-40B4-BE49-F238E27FC236}">
                <a16:creationId xmlns:a16="http://schemas.microsoft.com/office/drawing/2014/main" id="{15F44D8A-471C-C846-BE9F-6EC7B1ECA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1565" y="2049464"/>
            <a:ext cx="712787" cy="161925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en-US" altLang="zh-CN" u="none"/>
          </a:p>
        </p:txBody>
      </p:sp>
      <p:sp>
        <p:nvSpPr>
          <p:cNvPr id="36883" name="Oval 25">
            <a:extLst>
              <a:ext uri="{FF2B5EF4-FFF2-40B4-BE49-F238E27FC236}">
                <a16:creationId xmlns:a16="http://schemas.microsoft.com/office/drawing/2014/main" id="{1C41858A-2350-5A4F-A7AD-2C12307E4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7437" y="3335339"/>
            <a:ext cx="715963" cy="138112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en-US" altLang="zh-CN" u="none"/>
          </a:p>
        </p:txBody>
      </p:sp>
      <p:sp>
        <p:nvSpPr>
          <p:cNvPr id="36884" name="Line 26">
            <a:extLst>
              <a:ext uri="{FF2B5EF4-FFF2-40B4-BE49-F238E27FC236}">
                <a16:creationId xmlns:a16="http://schemas.microsoft.com/office/drawing/2014/main" id="{51AEDF1C-FB09-714F-B9FC-8B0E9B580F6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97439" y="3324225"/>
            <a:ext cx="0" cy="8413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sp>
        <p:nvSpPr>
          <p:cNvPr id="36885" name="Line 27">
            <a:extLst>
              <a:ext uri="{FF2B5EF4-FFF2-40B4-BE49-F238E27FC236}">
                <a16:creationId xmlns:a16="http://schemas.microsoft.com/office/drawing/2014/main" id="{D3C5C984-29A6-6643-84C5-D056603F9DD3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3400" y="3324225"/>
            <a:ext cx="0" cy="8413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sp>
        <p:nvSpPr>
          <p:cNvPr id="36886" name="Rectangle 28">
            <a:extLst>
              <a:ext uri="{FF2B5EF4-FFF2-40B4-BE49-F238E27FC236}">
                <a16:creationId xmlns:a16="http://schemas.microsoft.com/office/drawing/2014/main" id="{2AF715B6-C3A3-F541-B76A-4BCEEF65AB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7440" y="3324226"/>
            <a:ext cx="708025" cy="82551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altLang="zh-CN" u="none"/>
          </a:p>
        </p:txBody>
      </p:sp>
      <p:sp>
        <p:nvSpPr>
          <p:cNvPr id="36887" name="Oval 29">
            <a:extLst>
              <a:ext uri="{FF2B5EF4-FFF2-40B4-BE49-F238E27FC236}">
                <a16:creationId xmlns:a16="http://schemas.microsoft.com/office/drawing/2014/main" id="{37D9C975-549E-EA4E-B673-A309F5349E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1090" y="3222627"/>
            <a:ext cx="714375" cy="161925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en-US" altLang="zh-CN" u="none"/>
          </a:p>
        </p:txBody>
      </p:sp>
      <p:sp>
        <p:nvSpPr>
          <p:cNvPr id="36888" name="Oval 30">
            <a:extLst>
              <a:ext uri="{FF2B5EF4-FFF2-40B4-BE49-F238E27FC236}">
                <a16:creationId xmlns:a16="http://schemas.microsoft.com/office/drawing/2014/main" id="{0ADE2C74-387D-AA45-A7E8-879502B222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9666" y="2754315"/>
            <a:ext cx="714375" cy="138112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en-US" altLang="zh-CN" u="none"/>
          </a:p>
        </p:txBody>
      </p:sp>
      <p:sp>
        <p:nvSpPr>
          <p:cNvPr id="36889" name="Line 31">
            <a:extLst>
              <a:ext uri="{FF2B5EF4-FFF2-40B4-BE49-F238E27FC236}">
                <a16:creationId xmlns:a16="http://schemas.microsoft.com/office/drawing/2014/main" id="{22F9CFE3-9530-F248-9F8A-034DE2BFBD25}"/>
              </a:ext>
            </a:extLst>
          </p:cNvPr>
          <p:cNvSpPr>
            <a:spLocks noChangeShapeType="1"/>
          </p:cNvSpPr>
          <p:nvPr/>
        </p:nvSpPr>
        <p:spPr bwMode="auto">
          <a:xfrm>
            <a:off x="6189663" y="2741615"/>
            <a:ext cx="0" cy="85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sp>
        <p:nvSpPr>
          <p:cNvPr id="36890" name="Line 32">
            <a:extLst>
              <a:ext uri="{FF2B5EF4-FFF2-40B4-BE49-F238E27FC236}">
                <a16:creationId xmlns:a16="http://schemas.microsoft.com/office/drawing/2014/main" id="{AF997835-005A-844E-AED1-D69B4A6976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904039" y="2741615"/>
            <a:ext cx="0" cy="85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sp>
        <p:nvSpPr>
          <p:cNvPr id="36891" name="Rectangle 33">
            <a:extLst>
              <a:ext uri="{FF2B5EF4-FFF2-40B4-BE49-F238E27FC236}">
                <a16:creationId xmlns:a16="http://schemas.microsoft.com/office/drawing/2014/main" id="{6E30AFF7-3334-B442-8E68-FC6FEA9F6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9665" y="2741616"/>
            <a:ext cx="708025" cy="84137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altLang="zh-CN" u="none"/>
          </a:p>
        </p:txBody>
      </p:sp>
      <p:sp>
        <p:nvSpPr>
          <p:cNvPr id="36892" name="Oval 34">
            <a:extLst>
              <a:ext uri="{FF2B5EF4-FFF2-40B4-BE49-F238E27FC236}">
                <a16:creationId xmlns:a16="http://schemas.microsoft.com/office/drawing/2014/main" id="{D2F3CC4A-83CB-724E-82DF-26DB0ADCDA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1727" y="2641602"/>
            <a:ext cx="715963" cy="161925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en-US" altLang="zh-CN" u="none"/>
          </a:p>
        </p:txBody>
      </p:sp>
      <p:sp>
        <p:nvSpPr>
          <p:cNvPr id="36893" name="Freeform 35">
            <a:extLst>
              <a:ext uri="{FF2B5EF4-FFF2-40B4-BE49-F238E27FC236}">
                <a16:creationId xmlns:a16="http://schemas.microsoft.com/office/drawing/2014/main" id="{8833C614-7957-8F41-A854-6B2C9791ED8E}"/>
              </a:ext>
            </a:extLst>
          </p:cNvPr>
          <p:cNvSpPr>
            <a:spLocks/>
          </p:cNvSpPr>
          <p:nvPr/>
        </p:nvSpPr>
        <p:spPr bwMode="auto">
          <a:xfrm>
            <a:off x="5254626" y="2312989"/>
            <a:ext cx="1588" cy="890587"/>
          </a:xfrm>
          <a:custGeom>
            <a:avLst/>
            <a:gdLst>
              <a:gd name="T0" fmla="*/ 0 w 1"/>
              <a:gd name="T1" fmla="*/ 0 h 522"/>
              <a:gd name="T2" fmla="*/ 0 w 1"/>
              <a:gd name="T3" fmla="*/ 2147483646 h 522"/>
              <a:gd name="T4" fmla="*/ 0 60000 65536"/>
              <a:gd name="T5" fmla="*/ 0 60000 65536"/>
              <a:gd name="T6" fmla="*/ 0 w 1"/>
              <a:gd name="T7" fmla="*/ 0 h 522"/>
              <a:gd name="T8" fmla="*/ 1 w 1"/>
              <a:gd name="T9" fmla="*/ 522 h 52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522">
                <a:moveTo>
                  <a:pt x="0" y="0"/>
                </a:moveTo>
                <a:lnTo>
                  <a:pt x="0" y="522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sp>
        <p:nvSpPr>
          <p:cNvPr id="36894" name="Freeform 36">
            <a:extLst>
              <a:ext uri="{FF2B5EF4-FFF2-40B4-BE49-F238E27FC236}">
                <a16:creationId xmlns:a16="http://schemas.microsoft.com/office/drawing/2014/main" id="{760CA89A-975D-1E45-AC37-FFCFD82DAF1F}"/>
              </a:ext>
            </a:extLst>
          </p:cNvPr>
          <p:cNvSpPr>
            <a:spLocks/>
          </p:cNvSpPr>
          <p:nvPr/>
        </p:nvSpPr>
        <p:spPr bwMode="auto">
          <a:xfrm>
            <a:off x="3670302" y="2324101"/>
            <a:ext cx="3175" cy="915988"/>
          </a:xfrm>
          <a:custGeom>
            <a:avLst/>
            <a:gdLst>
              <a:gd name="T0" fmla="*/ 0 w 1"/>
              <a:gd name="T1" fmla="*/ 0 h 537"/>
              <a:gd name="T2" fmla="*/ 0 w 1"/>
              <a:gd name="T3" fmla="*/ 2147483646 h 537"/>
              <a:gd name="T4" fmla="*/ 0 60000 65536"/>
              <a:gd name="T5" fmla="*/ 0 60000 65536"/>
              <a:gd name="T6" fmla="*/ 0 w 1"/>
              <a:gd name="T7" fmla="*/ 0 h 537"/>
              <a:gd name="T8" fmla="*/ 1 w 1"/>
              <a:gd name="T9" fmla="*/ 537 h 53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537">
                <a:moveTo>
                  <a:pt x="0" y="0"/>
                </a:moveTo>
                <a:lnTo>
                  <a:pt x="0" y="537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sp>
        <p:nvSpPr>
          <p:cNvPr id="36895" name="Freeform 37">
            <a:extLst>
              <a:ext uri="{FF2B5EF4-FFF2-40B4-BE49-F238E27FC236}">
                <a16:creationId xmlns:a16="http://schemas.microsoft.com/office/drawing/2014/main" id="{D5D97D46-35E1-3149-80AB-3515BCBB39BF}"/>
              </a:ext>
            </a:extLst>
          </p:cNvPr>
          <p:cNvSpPr>
            <a:spLocks/>
          </p:cNvSpPr>
          <p:nvPr/>
        </p:nvSpPr>
        <p:spPr bwMode="auto">
          <a:xfrm>
            <a:off x="4048125" y="2298701"/>
            <a:ext cx="1150939" cy="1022351"/>
          </a:xfrm>
          <a:custGeom>
            <a:avLst/>
            <a:gdLst>
              <a:gd name="T0" fmla="*/ 0 w 378"/>
              <a:gd name="T1" fmla="*/ 2147483646 h 174"/>
              <a:gd name="T2" fmla="*/ 2147483646 w 378"/>
              <a:gd name="T3" fmla="*/ 0 h 174"/>
              <a:gd name="T4" fmla="*/ 0 60000 65536"/>
              <a:gd name="T5" fmla="*/ 0 60000 65536"/>
              <a:gd name="T6" fmla="*/ 0 w 378"/>
              <a:gd name="T7" fmla="*/ 0 h 174"/>
              <a:gd name="T8" fmla="*/ 378 w 378"/>
              <a:gd name="T9" fmla="*/ 174 h 17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8" h="174">
                <a:moveTo>
                  <a:pt x="0" y="174"/>
                </a:moveTo>
                <a:lnTo>
                  <a:pt x="378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sp>
        <p:nvSpPr>
          <p:cNvPr id="36896" name="Freeform 38">
            <a:extLst>
              <a:ext uri="{FF2B5EF4-FFF2-40B4-BE49-F238E27FC236}">
                <a16:creationId xmlns:a16="http://schemas.microsoft.com/office/drawing/2014/main" id="{D94401C8-2A68-4643-AB74-83EE287CD0AF}"/>
              </a:ext>
            </a:extLst>
          </p:cNvPr>
          <p:cNvSpPr>
            <a:spLocks/>
          </p:cNvSpPr>
          <p:nvPr/>
        </p:nvSpPr>
        <p:spPr bwMode="auto">
          <a:xfrm>
            <a:off x="5618163" y="2892427"/>
            <a:ext cx="836612" cy="460375"/>
          </a:xfrm>
          <a:custGeom>
            <a:avLst/>
            <a:gdLst>
              <a:gd name="T0" fmla="*/ 0 w 366"/>
              <a:gd name="T1" fmla="*/ 2147483646 h 270"/>
              <a:gd name="T2" fmla="*/ 2147483646 w 366"/>
              <a:gd name="T3" fmla="*/ 0 h 270"/>
              <a:gd name="T4" fmla="*/ 0 60000 65536"/>
              <a:gd name="T5" fmla="*/ 0 60000 65536"/>
              <a:gd name="T6" fmla="*/ 0 w 366"/>
              <a:gd name="T7" fmla="*/ 0 h 270"/>
              <a:gd name="T8" fmla="*/ 366 w 366"/>
              <a:gd name="T9" fmla="*/ 270 h 27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6" h="270">
                <a:moveTo>
                  <a:pt x="0" y="270"/>
                </a:moveTo>
                <a:lnTo>
                  <a:pt x="366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sp>
        <p:nvSpPr>
          <p:cNvPr id="36897" name="Freeform 39">
            <a:extLst>
              <a:ext uri="{FF2B5EF4-FFF2-40B4-BE49-F238E27FC236}">
                <a16:creationId xmlns:a16="http://schemas.microsoft.com/office/drawing/2014/main" id="{EF2DB41B-B78E-0740-B670-2B238855A2A1}"/>
              </a:ext>
            </a:extLst>
          </p:cNvPr>
          <p:cNvSpPr>
            <a:spLocks/>
          </p:cNvSpPr>
          <p:nvPr/>
        </p:nvSpPr>
        <p:spPr bwMode="auto">
          <a:xfrm>
            <a:off x="4060827" y="3373440"/>
            <a:ext cx="836613" cy="1587"/>
          </a:xfrm>
          <a:custGeom>
            <a:avLst/>
            <a:gdLst>
              <a:gd name="T0" fmla="*/ 2147483646 w 366"/>
              <a:gd name="T1" fmla="*/ 0 h 1"/>
              <a:gd name="T2" fmla="*/ 0 w 366"/>
              <a:gd name="T3" fmla="*/ 0 h 1"/>
              <a:gd name="T4" fmla="*/ 0 60000 65536"/>
              <a:gd name="T5" fmla="*/ 0 60000 65536"/>
              <a:gd name="T6" fmla="*/ 0 w 366"/>
              <a:gd name="T7" fmla="*/ 0 h 1"/>
              <a:gd name="T8" fmla="*/ 366 w 36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6" h="1">
                <a:moveTo>
                  <a:pt x="366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sp>
        <p:nvSpPr>
          <p:cNvPr id="36898" name="Freeform 40">
            <a:extLst>
              <a:ext uri="{FF2B5EF4-FFF2-40B4-BE49-F238E27FC236}">
                <a16:creationId xmlns:a16="http://schemas.microsoft.com/office/drawing/2014/main" id="{9D23A1C1-386D-3E4D-A6F8-A7FB77DCE2B6}"/>
              </a:ext>
            </a:extLst>
          </p:cNvPr>
          <p:cNvSpPr>
            <a:spLocks/>
          </p:cNvSpPr>
          <p:nvPr/>
        </p:nvSpPr>
        <p:spPr bwMode="auto">
          <a:xfrm>
            <a:off x="2711450" y="2819400"/>
            <a:ext cx="630239" cy="450851"/>
          </a:xfrm>
          <a:custGeom>
            <a:avLst/>
            <a:gdLst>
              <a:gd name="T0" fmla="*/ 2147483646 w 276"/>
              <a:gd name="T1" fmla="*/ 2147483646 h 264"/>
              <a:gd name="T2" fmla="*/ 0 w 276"/>
              <a:gd name="T3" fmla="*/ 0 h 264"/>
              <a:gd name="T4" fmla="*/ 0 60000 65536"/>
              <a:gd name="T5" fmla="*/ 0 60000 65536"/>
              <a:gd name="T6" fmla="*/ 0 w 276"/>
              <a:gd name="T7" fmla="*/ 0 h 264"/>
              <a:gd name="T8" fmla="*/ 276 w 276"/>
              <a:gd name="T9" fmla="*/ 264 h 26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76" h="264">
                <a:moveTo>
                  <a:pt x="276" y="264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sp>
        <p:nvSpPr>
          <p:cNvPr id="36899" name="Freeform 41">
            <a:extLst>
              <a:ext uri="{FF2B5EF4-FFF2-40B4-BE49-F238E27FC236}">
                <a16:creationId xmlns:a16="http://schemas.microsoft.com/office/drawing/2014/main" id="{270080E5-8EC3-0943-9BD3-E012A1063181}"/>
              </a:ext>
            </a:extLst>
          </p:cNvPr>
          <p:cNvSpPr>
            <a:spLocks/>
          </p:cNvSpPr>
          <p:nvPr/>
        </p:nvSpPr>
        <p:spPr bwMode="auto">
          <a:xfrm>
            <a:off x="4048127" y="2195515"/>
            <a:ext cx="836613" cy="1587"/>
          </a:xfrm>
          <a:custGeom>
            <a:avLst/>
            <a:gdLst>
              <a:gd name="T0" fmla="*/ 2147483646 w 366"/>
              <a:gd name="T1" fmla="*/ 0 h 1"/>
              <a:gd name="T2" fmla="*/ 0 w 366"/>
              <a:gd name="T3" fmla="*/ 0 h 1"/>
              <a:gd name="T4" fmla="*/ 0 60000 65536"/>
              <a:gd name="T5" fmla="*/ 0 60000 65536"/>
              <a:gd name="T6" fmla="*/ 0 w 366"/>
              <a:gd name="T7" fmla="*/ 0 h 1"/>
              <a:gd name="T8" fmla="*/ 366 w 36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6" h="1">
                <a:moveTo>
                  <a:pt x="366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sp>
        <p:nvSpPr>
          <p:cNvPr id="36900" name="Freeform 42">
            <a:extLst>
              <a:ext uri="{FF2B5EF4-FFF2-40B4-BE49-F238E27FC236}">
                <a16:creationId xmlns:a16="http://schemas.microsoft.com/office/drawing/2014/main" id="{5352C9D5-8DC4-1A46-8651-9096C93CA68C}"/>
              </a:ext>
            </a:extLst>
          </p:cNvPr>
          <p:cNvSpPr>
            <a:spLocks/>
          </p:cNvSpPr>
          <p:nvPr/>
        </p:nvSpPr>
        <p:spPr bwMode="auto">
          <a:xfrm>
            <a:off x="5589589" y="2190752"/>
            <a:ext cx="904875" cy="455613"/>
          </a:xfrm>
          <a:custGeom>
            <a:avLst/>
            <a:gdLst>
              <a:gd name="T0" fmla="*/ 2147483646 w 396"/>
              <a:gd name="T1" fmla="*/ 2147483646 h 267"/>
              <a:gd name="T2" fmla="*/ 0 w 396"/>
              <a:gd name="T3" fmla="*/ 0 h 267"/>
              <a:gd name="T4" fmla="*/ 0 60000 65536"/>
              <a:gd name="T5" fmla="*/ 0 60000 65536"/>
              <a:gd name="T6" fmla="*/ 0 w 396"/>
              <a:gd name="T7" fmla="*/ 0 h 267"/>
              <a:gd name="T8" fmla="*/ 396 w 396"/>
              <a:gd name="T9" fmla="*/ 267 h 26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6" h="267">
                <a:moveTo>
                  <a:pt x="396" y="267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sp>
        <p:nvSpPr>
          <p:cNvPr id="36901" name="Freeform 43">
            <a:extLst>
              <a:ext uri="{FF2B5EF4-FFF2-40B4-BE49-F238E27FC236}">
                <a16:creationId xmlns:a16="http://schemas.microsoft.com/office/drawing/2014/main" id="{FE900A1C-E5D3-6845-B607-A2D605FFCBF1}"/>
              </a:ext>
            </a:extLst>
          </p:cNvPr>
          <p:cNvSpPr>
            <a:spLocks/>
          </p:cNvSpPr>
          <p:nvPr/>
        </p:nvSpPr>
        <p:spPr bwMode="auto">
          <a:xfrm>
            <a:off x="2579690" y="1458914"/>
            <a:ext cx="2536825" cy="1100137"/>
          </a:xfrm>
          <a:custGeom>
            <a:avLst/>
            <a:gdLst>
              <a:gd name="T0" fmla="*/ 2147483646 w 1110"/>
              <a:gd name="T1" fmla="*/ 2147483646 h 645"/>
              <a:gd name="T2" fmla="*/ 0 w 1110"/>
              <a:gd name="T3" fmla="*/ 2147483646 h 645"/>
              <a:gd name="T4" fmla="*/ 0 60000 65536"/>
              <a:gd name="T5" fmla="*/ 0 60000 65536"/>
              <a:gd name="T6" fmla="*/ 0 w 1110"/>
              <a:gd name="T7" fmla="*/ 0 h 645"/>
              <a:gd name="T8" fmla="*/ 1110 w 1110"/>
              <a:gd name="T9" fmla="*/ 645 h 64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10" h="645">
                <a:moveTo>
                  <a:pt x="1110" y="342"/>
                </a:moveTo>
                <a:cubicBezTo>
                  <a:pt x="1104" y="0"/>
                  <a:pt x="21" y="63"/>
                  <a:pt x="0" y="645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grpSp>
        <p:nvGrpSpPr>
          <p:cNvPr id="36902" name="Group 47">
            <a:extLst>
              <a:ext uri="{FF2B5EF4-FFF2-40B4-BE49-F238E27FC236}">
                <a16:creationId xmlns:a16="http://schemas.microsoft.com/office/drawing/2014/main" id="{E48492AD-F561-794B-B559-F6D21EE17C80}"/>
              </a:ext>
            </a:extLst>
          </p:cNvPr>
          <p:cNvGrpSpPr>
            <a:grpSpLocks/>
          </p:cNvGrpSpPr>
          <p:nvPr/>
        </p:nvGrpSpPr>
        <p:grpSpPr bwMode="auto">
          <a:xfrm>
            <a:off x="5089528" y="3133725"/>
            <a:ext cx="321696" cy="399708"/>
            <a:chOff x="2982" y="2425"/>
            <a:chExt cx="143" cy="234"/>
          </a:xfrm>
        </p:grpSpPr>
        <p:sp>
          <p:nvSpPr>
            <p:cNvPr id="36985" name="Rectangle 48">
              <a:extLst>
                <a:ext uri="{FF2B5EF4-FFF2-40B4-BE49-F238E27FC236}">
                  <a16:creationId xmlns:a16="http://schemas.microsoft.com/office/drawing/2014/main" id="{371443CE-DFB5-9F4B-8424-82A4D5E8FE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2" y="2490"/>
              <a:ext cx="142" cy="13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36986" name="Text Box 49">
              <a:extLst>
                <a:ext uri="{FF2B5EF4-FFF2-40B4-BE49-F238E27FC236}">
                  <a16:creationId xmlns:a16="http://schemas.microsoft.com/office/drawing/2014/main" id="{B22DC38B-FCF3-DB45-B3D0-3D0FE2D909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6" y="2425"/>
              <a:ext cx="139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000" u="none">
                  <a:ea typeface="MS PGothic" panose="020B0600070205080204" pitchFamily="34" charset="-128"/>
                </a:rPr>
                <a:t>y</a:t>
              </a:r>
              <a:endParaRPr lang="en-US" altLang="zh-CN" u="none">
                <a:ea typeface="MS PGothic" panose="020B0600070205080204" pitchFamily="34" charset="-128"/>
              </a:endParaRPr>
            </a:p>
          </p:txBody>
        </p:sp>
      </p:grpSp>
      <p:grpSp>
        <p:nvGrpSpPr>
          <p:cNvPr id="36903" name="Group 50">
            <a:extLst>
              <a:ext uri="{FF2B5EF4-FFF2-40B4-BE49-F238E27FC236}">
                <a16:creationId xmlns:a16="http://schemas.microsoft.com/office/drawing/2014/main" id="{ABB2F8C3-E801-1D41-8083-930FF2FE7E2E}"/>
              </a:ext>
            </a:extLst>
          </p:cNvPr>
          <p:cNvGrpSpPr>
            <a:grpSpLocks/>
          </p:cNvGrpSpPr>
          <p:nvPr/>
        </p:nvGrpSpPr>
        <p:grpSpPr bwMode="auto">
          <a:xfrm>
            <a:off x="3531221" y="3078160"/>
            <a:ext cx="327338" cy="386638"/>
            <a:chOff x="2982" y="2395"/>
            <a:chExt cx="144" cy="227"/>
          </a:xfrm>
        </p:grpSpPr>
        <p:sp>
          <p:nvSpPr>
            <p:cNvPr id="36983" name="Rectangle 51">
              <a:extLst>
                <a:ext uri="{FF2B5EF4-FFF2-40B4-BE49-F238E27FC236}">
                  <a16:creationId xmlns:a16="http://schemas.microsoft.com/office/drawing/2014/main" id="{0B92600A-CC33-204D-8F68-2DDCDAC972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2" y="2490"/>
              <a:ext cx="144" cy="13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36984" name="Text Box 52">
              <a:extLst>
                <a:ext uri="{FF2B5EF4-FFF2-40B4-BE49-F238E27FC236}">
                  <a16:creationId xmlns:a16="http://schemas.microsoft.com/office/drawing/2014/main" id="{62DF00A7-0435-CE4E-B115-9012A0858A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1" y="2395"/>
              <a:ext cx="132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u="none">
                  <a:ea typeface="MS PGothic" panose="020B0600070205080204" pitchFamily="34" charset="-128"/>
                </a:rPr>
                <a:t>x</a:t>
              </a:r>
            </a:p>
          </p:txBody>
        </p:sp>
      </p:grpSp>
      <p:grpSp>
        <p:nvGrpSpPr>
          <p:cNvPr id="36904" name="Group 53">
            <a:extLst>
              <a:ext uri="{FF2B5EF4-FFF2-40B4-BE49-F238E27FC236}">
                <a16:creationId xmlns:a16="http://schemas.microsoft.com/office/drawing/2014/main" id="{D0826748-803C-814B-B374-4FC590205B82}"/>
              </a:ext>
            </a:extLst>
          </p:cNvPr>
          <p:cNvGrpSpPr>
            <a:grpSpLocks/>
          </p:cNvGrpSpPr>
          <p:nvPr/>
        </p:nvGrpSpPr>
        <p:grpSpPr bwMode="auto">
          <a:xfrm>
            <a:off x="5058297" y="1957388"/>
            <a:ext cx="370030" cy="399923"/>
            <a:chOff x="2975" y="2425"/>
            <a:chExt cx="164" cy="235"/>
          </a:xfrm>
        </p:grpSpPr>
        <p:sp>
          <p:nvSpPr>
            <p:cNvPr id="36981" name="Rectangle 54">
              <a:extLst>
                <a:ext uri="{FF2B5EF4-FFF2-40B4-BE49-F238E27FC236}">
                  <a16:creationId xmlns:a16="http://schemas.microsoft.com/office/drawing/2014/main" id="{5917B1C8-00BC-F143-BD0F-DBE29A3F94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2" y="2490"/>
              <a:ext cx="146" cy="13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36982" name="Text Box 55">
              <a:extLst>
                <a:ext uri="{FF2B5EF4-FFF2-40B4-BE49-F238E27FC236}">
                  <a16:creationId xmlns:a16="http://schemas.microsoft.com/office/drawing/2014/main" id="{CA52A8D2-FE2A-BA40-9E50-AF37433A1F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5" y="2425"/>
              <a:ext cx="164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000" u="none">
                  <a:ea typeface="MS PGothic" panose="020B0600070205080204" pitchFamily="34" charset="-128"/>
                </a:rPr>
                <a:t>w</a:t>
              </a:r>
              <a:endParaRPr lang="en-US" altLang="zh-CN" u="none">
                <a:ea typeface="MS PGothic" panose="020B0600070205080204" pitchFamily="34" charset="-128"/>
              </a:endParaRPr>
            </a:p>
          </p:txBody>
        </p:sp>
      </p:grpSp>
      <p:grpSp>
        <p:nvGrpSpPr>
          <p:cNvPr id="36905" name="Group 56">
            <a:extLst>
              <a:ext uri="{FF2B5EF4-FFF2-40B4-BE49-F238E27FC236}">
                <a16:creationId xmlns:a16="http://schemas.microsoft.com/office/drawing/2014/main" id="{A9EADC4C-8976-DB40-8E7B-4B101D393EDD}"/>
              </a:ext>
            </a:extLst>
          </p:cNvPr>
          <p:cNvGrpSpPr>
            <a:grpSpLocks/>
          </p:cNvGrpSpPr>
          <p:nvPr/>
        </p:nvGrpSpPr>
        <p:grpSpPr bwMode="auto">
          <a:xfrm>
            <a:off x="3511552" y="1957388"/>
            <a:ext cx="321696" cy="399923"/>
            <a:chOff x="2982" y="2425"/>
            <a:chExt cx="143" cy="235"/>
          </a:xfrm>
        </p:grpSpPr>
        <p:sp>
          <p:nvSpPr>
            <p:cNvPr id="36979" name="Rectangle 57">
              <a:extLst>
                <a:ext uri="{FF2B5EF4-FFF2-40B4-BE49-F238E27FC236}">
                  <a16:creationId xmlns:a16="http://schemas.microsoft.com/office/drawing/2014/main" id="{BFA83E01-2289-9C44-89FC-30EF55694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2" y="2490"/>
              <a:ext cx="142" cy="13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36980" name="Text Box 58">
              <a:extLst>
                <a:ext uri="{FF2B5EF4-FFF2-40B4-BE49-F238E27FC236}">
                  <a16:creationId xmlns:a16="http://schemas.microsoft.com/office/drawing/2014/main" id="{8B5AFDA0-50E6-7E40-BE85-0013A2DA59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6" y="2425"/>
              <a:ext cx="139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000" u="none">
                  <a:ea typeface="MS PGothic" panose="020B0600070205080204" pitchFamily="34" charset="-128"/>
                </a:rPr>
                <a:t>v</a:t>
              </a:r>
              <a:endParaRPr lang="en-US" altLang="zh-CN" u="none">
                <a:ea typeface="MS PGothic" panose="020B0600070205080204" pitchFamily="34" charset="-128"/>
              </a:endParaRPr>
            </a:p>
          </p:txBody>
        </p:sp>
      </p:grpSp>
      <p:grpSp>
        <p:nvGrpSpPr>
          <p:cNvPr id="36906" name="Group 59">
            <a:extLst>
              <a:ext uri="{FF2B5EF4-FFF2-40B4-BE49-F238E27FC236}">
                <a16:creationId xmlns:a16="http://schemas.microsoft.com/office/drawing/2014/main" id="{30563CBB-179E-7E4C-87B8-2F13A24AD53C}"/>
              </a:ext>
            </a:extLst>
          </p:cNvPr>
          <p:cNvGrpSpPr>
            <a:grpSpLocks/>
          </p:cNvGrpSpPr>
          <p:nvPr/>
        </p:nvGrpSpPr>
        <p:grpSpPr bwMode="auto">
          <a:xfrm>
            <a:off x="6399253" y="2498720"/>
            <a:ext cx="321283" cy="387890"/>
            <a:chOff x="2982" y="2395"/>
            <a:chExt cx="142" cy="227"/>
          </a:xfrm>
        </p:grpSpPr>
        <p:sp>
          <p:nvSpPr>
            <p:cNvPr id="36977" name="Rectangle 60">
              <a:extLst>
                <a:ext uri="{FF2B5EF4-FFF2-40B4-BE49-F238E27FC236}">
                  <a16:creationId xmlns:a16="http://schemas.microsoft.com/office/drawing/2014/main" id="{5FE87617-DF3C-3A4F-BEFC-94EA6D5CE5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2" y="2490"/>
              <a:ext cx="142" cy="13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36978" name="Text Box 61">
              <a:extLst>
                <a:ext uri="{FF2B5EF4-FFF2-40B4-BE49-F238E27FC236}">
                  <a16:creationId xmlns:a16="http://schemas.microsoft.com/office/drawing/2014/main" id="{D5008F93-2E45-0141-B02D-FF84DDFD0C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0" y="2395"/>
              <a:ext cx="133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u="none">
                  <a:ea typeface="MS PGothic" panose="020B0600070205080204" pitchFamily="34" charset="-128"/>
                </a:rPr>
                <a:t>z</a:t>
              </a:r>
            </a:p>
          </p:txBody>
        </p:sp>
      </p:grpSp>
      <p:sp>
        <p:nvSpPr>
          <p:cNvPr id="36907" name="Text Box 62">
            <a:extLst>
              <a:ext uri="{FF2B5EF4-FFF2-40B4-BE49-F238E27FC236}">
                <a16:creationId xmlns:a16="http://schemas.microsoft.com/office/drawing/2014/main" id="{62527042-9A4C-2F4E-8822-7E59D8E26E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958" y="2178051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u="none">
                <a:ea typeface="MS PGothic" panose="020B0600070205080204" pitchFamily="34" charset="-128"/>
              </a:rPr>
              <a:t>2</a:t>
            </a:r>
          </a:p>
        </p:txBody>
      </p:sp>
      <p:sp>
        <p:nvSpPr>
          <p:cNvPr id="36908" name="Text Box 63">
            <a:extLst>
              <a:ext uri="{FF2B5EF4-FFF2-40B4-BE49-F238E27FC236}">
                <a16:creationId xmlns:a16="http://schemas.microsoft.com/office/drawing/2014/main" id="{04C6269D-5497-6841-A241-F39A71B92B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5296" y="2552701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u="none">
                <a:ea typeface="MS PGothic" panose="020B0600070205080204" pitchFamily="34" charset="-128"/>
              </a:rPr>
              <a:t>2</a:t>
            </a:r>
          </a:p>
        </p:txBody>
      </p:sp>
      <p:sp>
        <p:nvSpPr>
          <p:cNvPr id="36909" name="Text Box 64">
            <a:extLst>
              <a:ext uri="{FF2B5EF4-FFF2-40B4-BE49-F238E27FC236}">
                <a16:creationId xmlns:a16="http://schemas.microsoft.com/office/drawing/2014/main" id="{CC4993FE-516E-AB43-8AA1-9B3D9F8F86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1522" y="2916239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u="none">
                <a:ea typeface="MS PGothic" panose="020B0600070205080204" pitchFamily="34" charset="-128"/>
              </a:rPr>
              <a:t>1</a:t>
            </a:r>
          </a:p>
        </p:txBody>
      </p:sp>
      <p:sp>
        <p:nvSpPr>
          <p:cNvPr id="36910" name="Text Box 65">
            <a:extLst>
              <a:ext uri="{FF2B5EF4-FFF2-40B4-BE49-F238E27FC236}">
                <a16:creationId xmlns:a16="http://schemas.microsoft.com/office/drawing/2014/main" id="{39FF11FB-A553-4041-9583-565E604CDE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3183" y="2711451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u="none">
                <a:ea typeface="MS PGothic" panose="020B0600070205080204" pitchFamily="34" charset="-128"/>
              </a:rPr>
              <a:t>3</a:t>
            </a:r>
          </a:p>
        </p:txBody>
      </p:sp>
      <p:sp>
        <p:nvSpPr>
          <p:cNvPr id="36911" name="Text Box 66">
            <a:extLst>
              <a:ext uri="{FF2B5EF4-FFF2-40B4-BE49-F238E27FC236}">
                <a16:creationId xmlns:a16="http://schemas.microsoft.com/office/drawing/2014/main" id="{9B33FA6B-32FD-1A43-A689-07006D8D1F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8722" y="3314701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u="none">
                <a:ea typeface="MS PGothic" panose="020B0600070205080204" pitchFamily="34" charset="-128"/>
              </a:rPr>
              <a:t>1</a:t>
            </a:r>
          </a:p>
        </p:txBody>
      </p:sp>
      <p:sp>
        <p:nvSpPr>
          <p:cNvPr id="36912" name="Text Box 67">
            <a:extLst>
              <a:ext uri="{FF2B5EF4-FFF2-40B4-BE49-F238E27FC236}">
                <a16:creationId xmlns:a16="http://schemas.microsoft.com/office/drawing/2014/main" id="{32043806-A74E-944A-AB78-2D4D4EC461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1840" y="2582864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u="none">
                <a:ea typeface="MS PGothic" panose="020B0600070205080204" pitchFamily="34" charset="-128"/>
              </a:rPr>
              <a:t>1</a:t>
            </a:r>
          </a:p>
        </p:txBody>
      </p:sp>
      <p:sp>
        <p:nvSpPr>
          <p:cNvPr id="36913" name="Text Box 68">
            <a:extLst>
              <a:ext uri="{FF2B5EF4-FFF2-40B4-BE49-F238E27FC236}">
                <a16:creationId xmlns:a16="http://schemas.microsoft.com/office/drawing/2014/main" id="{E6FE1E9F-7044-464B-9700-927E044E87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4958" y="3033715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u="none">
                <a:ea typeface="MS PGothic" panose="020B0600070205080204" pitchFamily="34" charset="-128"/>
              </a:rPr>
              <a:t>2</a:t>
            </a:r>
          </a:p>
        </p:txBody>
      </p:sp>
      <p:sp>
        <p:nvSpPr>
          <p:cNvPr id="36914" name="Text Box 69">
            <a:extLst>
              <a:ext uri="{FF2B5EF4-FFF2-40B4-BE49-F238E27FC236}">
                <a16:creationId xmlns:a16="http://schemas.microsoft.com/office/drawing/2014/main" id="{14AF3B8B-1A39-5A4A-AB6E-C1F98754A8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3046" y="2117727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u="none">
                <a:ea typeface="MS PGothic" panose="020B0600070205080204" pitchFamily="34" charset="-128"/>
              </a:rPr>
              <a:t>5</a:t>
            </a:r>
          </a:p>
        </p:txBody>
      </p:sp>
      <p:sp>
        <p:nvSpPr>
          <p:cNvPr id="36915" name="Text Box 70">
            <a:extLst>
              <a:ext uri="{FF2B5EF4-FFF2-40B4-BE49-F238E27FC236}">
                <a16:creationId xmlns:a16="http://schemas.microsoft.com/office/drawing/2014/main" id="{1F462B65-59BB-404E-B868-431F917BCD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3471" y="1860551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u="none">
                <a:ea typeface="MS PGothic" panose="020B0600070205080204" pitchFamily="34" charset="-128"/>
              </a:rPr>
              <a:t>3</a:t>
            </a:r>
          </a:p>
        </p:txBody>
      </p:sp>
      <p:sp>
        <p:nvSpPr>
          <p:cNvPr id="36916" name="Text Box 71">
            <a:extLst>
              <a:ext uri="{FF2B5EF4-FFF2-40B4-BE49-F238E27FC236}">
                <a16:creationId xmlns:a16="http://schemas.microsoft.com/office/drawing/2014/main" id="{92845031-11E4-2C44-A55B-7B4FF32696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0990" y="1406527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u="none">
                <a:ea typeface="MS PGothic" panose="020B0600070205080204" pitchFamily="34" charset="-128"/>
              </a:rPr>
              <a:t>5</a:t>
            </a:r>
          </a:p>
        </p:txBody>
      </p:sp>
      <p:sp>
        <p:nvSpPr>
          <p:cNvPr id="75783" name="Rectangle 73">
            <a:extLst>
              <a:ext uri="{FF2B5EF4-FFF2-40B4-BE49-F238E27FC236}">
                <a16:creationId xmlns:a16="http://schemas.microsoft.com/office/drawing/2014/main" id="{9B376476-0A5B-074F-A28A-735E4558B7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9425" y="431801"/>
            <a:ext cx="8392041" cy="584775"/>
          </a:xfr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kern="1200" dirty="0">
                <a:latin typeface="Calibri" panose="020F0502020204030204" pitchFamily="34" charset="0"/>
                <a:ea typeface="MS PGothic" panose="020B0600070205080204" pitchFamily="34" charset="-128"/>
              </a:rPr>
              <a:t>传统方式无法面对的挑战：中间节点按源路由</a:t>
            </a:r>
            <a:endParaRPr lang="en-US" sz="3200" kern="1200" dirty="0"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36918" name="Group 4">
            <a:extLst>
              <a:ext uri="{FF2B5EF4-FFF2-40B4-BE49-F238E27FC236}">
                <a16:creationId xmlns:a16="http://schemas.microsoft.com/office/drawing/2014/main" id="{686719E9-0CD4-1241-A697-C4ACB5B3A48D}"/>
              </a:ext>
            </a:extLst>
          </p:cNvPr>
          <p:cNvGrpSpPr>
            <a:grpSpLocks/>
          </p:cNvGrpSpPr>
          <p:nvPr/>
        </p:nvGrpSpPr>
        <p:grpSpPr bwMode="auto">
          <a:xfrm>
            <a:off x="2097089" y="2397134"/>
            <a:ext cx="977900" cy="596901"/>
            <a:chOff x="4034923" y="3926353"/>
            <a:chExt cx="978441" cy="597428"/>
          </a:xfrm>
        </p:grpSpPr>
        <p:pic>
          <p:nvPicPr>
            <p:cNvPr id="36975" name="Picture 2" descr="router.png">
              <a:extLst>
                <a:ext uri="{FF2B5EF4-FFF2-40B4-BE49-F238E27FC236}">
                  <a16:creationId xmlns:a16="http://schemas.microsoft.com/office/drawing/2014/main" id="{44611486-B96D-BA4D-A471-573618DEE7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4923" y="3926353"/>
              <a:ext cx="978441" cy="597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976" name="Text Box 46">
              <a:extLst>
                <a:ext uri="{FF2B5EF4-FFF2-40B4-BE49-F238E27FC236}">
                  <a16:creationId xmlns:a16="http://schemas.microsoft.com/office/drawing/2014/main" id="{6E7706F6-70F0-D44A-82EA-94653348E8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9939" y="4136876"/>
              <a:ext cx="313079" cy="3696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u="none">
                  <a:ea typeface="MS PGothic" panose="020B0600070205080204" pitchFamily="34" charset="-128"/>
                </a:rPr>
                <a:t>u</a:t>
              </a:r>
            </a:p>
          </p:txBody>
        </p:sp>
      </p:grpSp>
      <p:grpSp>
        <p:nvGrpSpPr>
          <p:cNvPr id="36919" name="Group 101">
            <a:extLst>
              <a:ext uri="{FF2B5EF4-FFF2-40B4-BE49-F238E27FC236}">
                <a16:creationId xmlns:a16="http://schemas.microsoft.com/office/drawing/2014/main" id="{BC2795BD-B2F8-0C42-A7E8-A01907DB570F}"/>
              </a:ext>
            </a:extLst>
          </p:cNvPr>
          <p:cNvGrpSpPr>
            <a:grpSpLocks/>
          </p:cNvGrpSpPr>
          <p:nvPr/>
        </p:nvGrpSpPr>
        <p:grpSpPr bwMode="auto">
          <a:xfrm>
            <a:off x="3201989" y="1898658"/>
            <a:ext cx="977900" cy="596901"/>
            <a:chOff x="4034923" y="3926353"/>
            <a:chExt cx="978441" cy="597428"/>
          </a:xfrm>
        </p:grpSpPr>
        <p:pic>
          <p:nvPicPr>
            <p:cNvPr id="36973" name="Picture 102" descr="router.png">
              <a:extLst>
                <a:ext uri="{FF2B5EF4-FFF2-40B4-BE49-F238E27FC236}">
                  <a16:creationId xmlns:a16="http://schemas.microsoft.com/office/drawing/2014/main" id="{89BDCC3D-50DA-0643-AE49-D011C2C328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4923" y="3926353"/>
              <a:ext cx="978441" cy="597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974" name="Text Box 46">
              <a:extLst>
                <a:ext uri="{FF2B5EF4-FFF2-40B4-BE49-F238E27FC236}">
                  <a16:creationId xmlns:a16="http://schemas.microsoft.com/office/drawing/2014/main" id="{E510977A-BF5A-4441-955A-896AAE58D3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6353" y="4136876"/>
              <a:ext cx="300248" cy="3696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u="none">
                  <a:ea typeface="MS PGothic" panose="020B0600070205080204" pitchFamily="34" charset="-128"/>
                </a:rPr>
                <a:t>v</a:t>
              </a:r>
            </a:p>
          </p:txBody>
        </p:sp>
      </p:grpSp>
      <p:grpSp>
        <p:nvGrpSpPr>
          <p:cNvPr id="36920" name="Group 104">
            <a:extLst>
              <a:ext uri="{FF2B5EF4-FFF2-40B4-BE49-F238E27FC236}">
                <a16:creationId xmlns:a16="http://schemas.microsoft.com/office/drawing/2014/main" id="{7CB4AFE2-B874-8E44-887A-A04552B2D80A}"/>
              </a:ext>
            </a:extLst>
          </p:cNvPr>
          <p:cNvGrpSpPr>
            <a:grpSpLocks/>
          </p:cNvGrpSpPr>
          <p:nvPr/>
        </p:nvGrpSpPr>
        <p:grpSpPr bwMode="auto">
          <a:xfrm>
            <a:off x="3228975" y="3027366"/>
            <a:ext cx="977900" cy="598487"/>
            <a:chOff x="4034923" y="3926353"/>
            <a:chExt cx="978441" cy="597428"/>
          </a:xfrm>
        </p:grpSpPr>
        <p:pic>
          <p:nvPicPr>
            <p:cNvPr id="36971" name="Picture 105" descr="router.png">
              <a:extLst>
                <a:ext uri="{FF2B5EF4-FFF2-40B4-BE49-F238E27FC236}">
                  <a16:creationId xmlns:a16="http://schemas.microsoft.com/office/drawing/2014/main" id="{E17FFB52-3E3F-BC44-A8BE-519409200D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4923" y="3926353"/>
              <a:ext cx="978441" cy="597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972" name="Text Box 46">
              <a:extLst>
                <a:ext uri="{FF2B5EF4-FFF2-40B4-BE49-F238E27FC236}">
                  <a16:creationId xmlns:a16="http://schemas.microsoft.com/office/drawing/2014/main" id="{7379DBF6-FD4F-8A41-9066-E4B71624FF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6353" y="4136876"/>
              <a:ext cx="300248" cy="36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u="none">
                  <a:ea typeface="MS PGothic" panose="020B0600070205080204" pitchFamily="34" charset="-128"/>
                </a:rPr>
                <a:t>x</a:t>
              </a:r>
            </a:p>
          </p:txBody>
        </p:sp>
      </p:grpSp>
      <p:grpSp>
        <p:nvGrpSpPr>
          <p:cNvPr id="36921" name="Group 107">
            <a:extLst>
              <a:ext uri="{FF2B5EF4-FFF2-40B4-BE49-F238E27FC236}">
                <a16:creationId xmlns:a16="http://schemas.microsoft.com/office/drawing/2014/main" id="{5542E2B8-C3BC-0140-9836-BAB335045303}"/>
              </a:ext>
            </a:extLst>
          </p:cNvPr>
          <p:cNvGrpSpPr>
            <a:grpSpLocks/>
          </p:cNvGrpSpPr>
          <p:nvPr/>
        </p:nvGrpSpPr>
        <p:grpSpPr bwMode="auto">
          <a:xfrm>
            <a:off x="4759326" y="1885958"/>
            <a:ext cx="977900" cy="596901"/>
            <a:chOff x="4034923" y="3926353"/>
            <a:chExt cx="978441" cy="597428"/>
          </a:xfrm>
        </p:grpSpPr>
        <p:pic>
          <p:nvPicPr>
            <p:cNvPr id="36969" name="Picture 108" descr="router.png">
              <a:extLst>
                <a:ext uri="{FF2B5EF4-FFF2-40B4-BE49-F238E27FC236}">
                  <a16:creationId xmlns:a16="http://schemas.microsoft.com/office/drawing/2014/main" id="{C56E53DE-B8F7-8441-B907-363C6DF895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4923" y="3926353"/>
              <a:ext cx="978441" cy="597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970" name="Text Box 46">
              <a:extLst>
                <a:ext uri="{FF2B5EF4-FFF2-40B4-BE49-F238E27FC236}">
                  <a16:creationId xmlns:a16="http://schemas.microsoft.com/office/drawing/2014/main" id="{3C88CA6F-41F7-A643-B38E-653542BAD1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691" y="4136876"/>
              <a:ext cx="351572" cy="3696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u="none">
                  <a:ea typeface="MS PGothic" panose="020B0600070205080204" pitchFamily="34" charset="-128"/>
                </a:rPr>
                <a:t>w</a:t>
              </a:r>
            </a:p>
          </p:txBody>
        </p:sp>
      </p:grpSp>
      <p:grpSp>
        <p:nvGrpSpPr>
          <p:cNvPr id="36922" name="Group 110">
            <a:extLst>
              <a:ext uri="{FF2B5EF4-FFF2-40B4-BE49-F238E27FC236}">
                <a16:creationId xmlns:a16="http://schemas.microsoft.com/office/drawing/2014/main" id="{5A6E78FC-B722-3747-BEE4-3710E004B409}"/>
              </a:ext>
            </a:extLst>
          </p:cNvPr>
          <p:cNvGrpSpPr>
            <a:grpSpLocks/>
          </p:cNvGrpSpPr>
          <p:nvPr/>
        </p:nvGrpSpPr>
        <p:grpSpPr bwMode="auto">
          <a:xfrm>
            <a:off x="4786314" y="3032134"/>
            <a:ext cx="979487" cy="596901"/>
            <a:chOff x="4034923" y="3926353"/>
            <a:chExt cx="978441" cy="597428"/>
          </a:xfrm>
        </p:grpSpPr>
        <p:pic>
          <p:nvPicPr>
            <p:cNvPr id="36967" name="Picture 111" descr="router.png">
              <a:extLst>
                <a:ext uri="{FF2B5EF4-FFF2-40B4-BE49-F238E27FC236}">
                  <a16:creationId xmlns:a16="http://schemas.microsoft.com/office/drawing/2014/main" id="{6A393A63-88BB-2647-BF1B-3E6ABE6056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4923" y="3926353"/>
              <a:ext cx="978441" cy="597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968" name="Text Box 46">
              <a:extLst>
                <a:ext uri="{FF2B5EF4-FFF2-40B4-BE49-F238E27FC236}">
                  <a16:creationId xmlns:a16="http://schemas.microsoft.com/office/drawing/2014/main" id="{A01C1DCA-8CEA-354B-817A-E32F0FF2E0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6598" y="4136876"/>
              <a:ext cx="299762" cy="3696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u="none">
                  <a:ea typeface="MS PGothic" panose="020B0600070205080204" pitchFamily="34" charset="-128"/>
                </a:rPr>
                <a:t>y</a:t>
              </a:r>
            </a:p>
          </p:txBody>
        </p:sp>
      </p:grpSp>
      <p:grpSp>
        <p:nvGrpSpPr>
          <p:cNvPr id="36923" name="Group 113">
            <a:extLst>
              <a:ext uri="{FF2B5EF4-FFF2-40B4-BE49-F238E27FC236}">
                <a16:creationId xmlns:a16="http://schemas.microsoft.com/office/drawing/2014/main" id="{C0140241-C5DF-3B47-AD2C-9C62DDFECB2D}"/>
              </a:ext>
            </a:extLst>
          </p:cNvPr>
          <p:cNvGrpSpPr>
            <a:grpSpLocks/>
          </p:cNvGrpSpPr>
          <p:nvPr/>
        </p:nvGrpSpPr>
        <p:grpSpPr bwMode="auto">
          <a:xfrm>
            <a:off x="6057900" y="2465390"/>
            <a:ext cx="979488" cy="598487"/>
            <a:chOff x="4034923" y="3926353"/>
            <a:chExt cx="978441" cy="597428"/>
          </a:xfrm>
        </p:grpSpPr>
        <p:pic>
          <p:nvPicPr>
            <p:cNvPr id="36965" name="Picture 114" descr="router.png">
              <a:extLst>
                <a:ext uri="{FF2B5EF4-FFF2-40B4-BE49-F238E27FC236}">
                  <a16:creationId xmlns:a16="http://schemas.microsoft.com/office/drawing/2014/main" id="{53DC23E4-4FAE-7A40-8658-B29C643EDB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4923" y="3926353"/>
              <a:ext cx="978441" cy="597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966" name="Text Box 46">
              <a:extLst>
                <a:ext uri="{FF2B5EF4-FFF2-40B4-BE49-F238E27FC236}">
                  <a16:creationId xmlns:a16="http://schemas.microsoft.com/office/drawing/2014/main" id="{94B58426-0C7F-1849-B151-1D7AD7BC4E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6595" y="4136876"/>
              <a:ext cx="299761" cy="36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u="none">
                  <a:ea typeface="MS PGothic" panose="020B0600070205080204" pitchFamily="34" charset="-128"/>
                </a:rPr>
                <a:t>z</a:t>
              </a:r>
            </a:p>
          </p:txBody>
        </p:sp>
      </p:grpSp>
      <p:grpSp>
        <p:nvGrpSpPr>
          <p:cNvPr id="36924" name="Group 1507">
            <a:extLst>
              <a:ext uri="{FF2B5EF4-FFF2-40B4-BE49-F238E27FC236}">
                <a16:creationId xmlns:a16="http://schemas.microsoft.com/office/drawing/2014/main" id="{CEF79AAF-D1C0-8C42-B05A-9FCF50ADAB40}"/>
              </a:ext>
            </a:extLst>
          </p:cNvPr>
          <p:cNvGrpSpPr>
            <a:grpSpLocks/>
          </p:cNvGrpSpPr>
          <p:nvPr/>
        </p:nvGrpSpPr>
        <p:grpSpPr bwMode="auto">
          <a:xfrm>
            <a:off x="7391402" y="2427288"/>
            <a:ext cx="427039" cy="711200"/>
            <a:chOff x="4140" y="429"/>
            <a:chExt cx="1425" cy="2396"/>
          </a:xfrm>
        </p:grpSpPr>
        <p:sp>
          <p:nvSpPr>
            <p:cNvPr id="36933" name="Freeform 1508">
              <a:extLst>
                <a:ext uri="{FF2B5EF4-FFF2-40B4-BE49-F238E27FC236}">
                  <a16:creationId xmlns:a16="http://schemas.microsoft.com/office/drawing/2014/main" id="{5C2B98D9-F946-624F-B9CE-3DA724F539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/>
            </a:p>
          </p:txBody>
        </p:sp>
        <p:sp>
          <p:nvSpPr>
            <p:cNvPr id="36934" name="Rectangle 1509">
              <a:extLst>
                <a:ext uri="{FF2B5EF4-FFF2-40B4-BE49-F238E27FC236}">
                  <a16:creationId xmlns:a16="http://schemas.microsoft.com/office/drawing/2014/main" id="{0CB171D8-3F53-224B-8B8F-76541BDAC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36935" name="Freeform 1510">
              <a:extLst>
                <a:ext uri="{FF2B5EF4-FFF2-40B4-BE49-F238E27FC236}">
                  <a16:creationId xmlns:a16="http://schemas.microsoft.com/office/drawing/2014/main" id="{87BE812E-1ED5-B141-B9AA-9A1F77DD34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/>
            </a:p>
          </p:txBody>
        </p:sp>
        <p:sp>
          <p:nvSpPr>
            <p:cNvPr id="36936" name="Freeform 1511">
              <a:extLst>
                <a:ext uri="{FF2B5EF4-FFF2-40B4-BE49-F238E27FC236}">
                  <a16:creationId xmlns:a16="http://schemas.microsoft.com/office/drawing/2014/main" id="{8A4B0316-748F-8743-906D-2BAA4EFE1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/>
            </a:p>
          </p:txBody>
        </p:sp>
        <p:sp>
          <p:nvSpPr>
            <p:cNvPr id="36937" name="Rectangle 1512">
              <a:extLst>
                <a:ext uri="{FF2B5EF4-FFF2-40B4-BE49-F238E27FC236}">
                  <a16:creationId xmlns:a16="http://schemas.microsoft.com/office/drawing/2014/main" id="{046B31FE-0CDA-C644-B290-3EB2AF1F68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grpSp>
          <p:nvGrpSpPr>
            <p:cNvPr id="36938" name="Group 1513">
              <a:extLst>
                <a:ext uri="{FF2B5EF4-FFF2-40B4-BE49-F238E27FC236}">
                  <a16:creationId xmlns:a16="http://schemas.microsoft.com/office/drawing/2014/main" id="{5437D610-106F-0E40-94C8-481CB5C836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6963" name="AutoShape 1514">
                <a:extLst>
                  <a:ext uri="{FF2B5EF4-FFF2-40B4-BE49-F238E27FC236}">
                    <a16:creationId xmlns:a16="http://schemas.microsoft.com/office/drawing/2014/main" id="{EBF71ACF-C9BE-284C-83B4-9DDCC78124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  <p:sp>
            <p:nvSpPr>
              <p:cNvPr id="36964" name="AutoShape 1515">
                <a:extLst>
                  <a:ext uri="{FF2B5EF4-FFF2-40B4-BE49-F238E27FC236}">
                    <a16:creationId xmlns:a16="http://schemas.microsoft.com/office/drawing/2014/main" id="{438F4721-E795-F342-B990-D8C38F045F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</p:grpSp>
        <p:sp>
          <p:nvSpPr>
            <p:cNvPr id="36939" name="Rectangle 1516">
              <a:extLst>
                <a:ext uri="{FF2B5EF4-FFF2-40B4-BE49-F238E27FC236}">
                  <a16:creationId xmlns:a16="http://schemas.microsoft.com/office/drawing/2014/main" id="{72BEC721-9859-8544-98FA-77725217A4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grpSp>
          <p:nvGrpSpPr>
            <p:cNvPr id="36940" name="Group 1517">
              <a:extLst>
                <a:ext uri="{FF2B5EF4-FFF2-40B4-BE49-F238E27FC236}">
                  <a16:creationId xmlns:a16="http://schemas.microsoft.com/office/drawing/2014/main" id="{03BFCD48-ED4B-7849-B08D-2E4934B1A9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6961" name="AutoShape 1518">
                <a:extLst>
                  <a:ext uri="{FF2B5EF4-FFF2-40B4-BE49-F238E27FC236}">
                    <a16:creationId xmlns:a16="http://schemas.microsoft.com/office/drawing/2014/main" id="{6CDC31B0-2925-BF43-8126-A84B7D283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  <p:sp>
            <p:nvSpPr>
              <p:cNvPr id="36962" name="AutoShape 1519">
                <a:extLst>
                  <a:ext uri="{FF2B5EF4-FFF2-40B4-BE49-F238E27FC236}">
                    <a16:creationId xmlns:a16="http://schemas.microsoft.com/office/drawing/2014/main" id="{8A3AD234-F0BB-304D-BC5E-FF62FF8005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</p:grpSp>
        <p:sp>
          <p:nvSpPr>
            <p:cNvPr id="36941" name="Rectangle 1520">
              <a:extLst>
                <a:ext uri="{FF2B5EF4-FFF2-40B4-BE49-F238E27FC236}">
                  <a16:creationId xmlns:a16="http://schemas.microsoft.com/office/drawing/2014/main" id="{DCF8BA66-81DD-0949-BBB1-B5A6A547D1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36942" name="Rectangle 1521">
              <a:extLst>
                <a:ext uri="{FF2B5EF4-FFF2-40B4-BE49-F238E27FC236}">
                  <a16:creationId xmlns:a16="http://schemas.microsoft.com/office/drawing/2014/main" id="{7925DC4E-E801-A144-A539-171EC92490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grpSp>
          <p:nvGrpSpPr>
            <p:cNvPr id="36943" name="Group 1522">
              <a:extLst>
                <a:ext uri="{FF2B5EF4-FFF2-40B4-BE49-F238E27FC236}">
                  <a16:creationId xmlns:a16="http://schemas.microsoft.com/office/drawing/2014/main" id="{F419329D-85F4-0340-BD0B-38CBE4DFDF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6959" name="AutoShape 1523">
                <a:extLst>
                  <a:ext uri="{FF2B5EF4-FFF2-40B4-BE49-F238E27FC236}">
                    <a16:creationId xmlns:a16="http://schemas.microsoft.com/office/drawing/2014/main" id="{66071514-252F-5F43-96AB-4A6FB69C21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79"/>
                <a:ext cx="720" cy="13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  <p:sp>
            <p:nvSpPr>
              <p:cNvPr id="36960" name="AutoShape 1524">
                <a:extLst>
                  <a:ext uri="{FF2B5EF4-FFF2-40B4-BE49-F238E27FC236}">
                    <a16:creationId xmlns:a16="http://schemas.microsoft.com/office/drawing/2014/main" id="{B045CFA9-7371-CA4B-8447-A73694792A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</p:grpSp>
        <p:sp>
          <p:nvSpPr>
            <p:cNvPr id="36944" name="Freeform 1525">
              <a:extLst>
                <a:ext uri="{FF2B5EF4-FFF2-40B4-BE49-F238E27FC236}">
                  <a16:creationId xmlns:a16="http://schemas.microsoft.com/office/drawing/2014/main" id="{05F3C167-A09A-9E46-8062-5C9DF9EBF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/>
            </a:p>
          </p:txBody>
        </p:sp>
        <p:grpSp>
          <p:nvGrpSpPr>
            <p:cNvPr id="36945" name="Group 1526">
              <a:extLst>
                <a:ext uri="{FF2B5EF4-FFF2-40B4-BE49-F238E27FC236}">
                  <a16:creationId xmlns:a16="http://schemas.microsoft.com/office/drawing/2014/main" id="{EFCC87C8-7283-4547-BEAB-2C2686CE03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6957" name="AutoShape 1527">
                <a:extLst>
                  <a:ext uri="{FF2B5EF4-FFF2-40B4-BE49-F238E27FC236}">
                    <a16:creationId xmlns:a16="http://schemas.microsoft.com/office/drawing/2014/main" id="{8084B235-BCAF-D348-92F5-E4E3CE7B5F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  <p:sp>
            <p:nvSpPr>
              <p:cNvPr id="36958" name="AutoShape 1528">
                <a:extLst>
                  <a:ext uri="{FF2B5EF4-FFF2-40B4-BE49-F238E27FC236}">
                    <a16:creationId xmlns:a16="http://schemas.microsoft.com/office/drawing/2014/main" id="{CDEB15F9-9462-E044-AE15-4864045FC1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</p:grpSp>
        <p:sp>
          <p:nvSpPr>
            <p:cNvPr id="36946" name="Rectangle 1529">
              <a:extLst>
                <a:ext uri="{FF2B5EF4-FFF2-40B4-BE49-F238E27FC236}">
                  <a16:creationId xmlns:a16="http://schemas.microsoft.com/office/drawing/2014/main" id="{A809C8EF-7751-CE42-B3D9-662029750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36947" name="Freeform 1530">
              <a:extLst>
                <a:ext uri="{FF2B5EF4-FFF2-40B4-BE49-F238E27FC236}">
                  <a16:creationId xmlns:a16="http://schemas.microsoft.com/office/drawing/2014/main" id="{AA828FE0-51D9-984E-B514-9E6FDD0C3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/>
            </a:p>
          </p:txBody>
        </p:sp>
        <p:sp>
          <p:nvSpPr>
            <p:cNvPr id="36948" name="Freeform 1531">
              <a:extLst>
                <a:ext uri="{FF2B5EF4-FFF2-40B4-BE49-F238E27FC236}">
                  <a16:creationId xmlns:a16="http://schemas.microsoft.com/office/drawing/2014/main" id="{284F3E4B-128A-CA4B-B3F0-5EB8541248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/>
            </a:p>
          </p:txBody>
        </p:sp>
        <p:sp>
          <p:nvSpPr>
            <p:cNvPr id="36949" name="Oval 1532">
              <a:extLst>
                <a:ext uri="{FF2B5EF4-FFF2-40B4-BE49-F238E27FC236}">
                  <a16:creationId xmlns:a16="http://schemas.microsoft.com/office/drawing/2014/main" id="{969886F6-E3D8-E447-A5D7-2768A19279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36950" name="Freeform 1533">
              <a:extLst>
                <a:ext uri="{FF2B5EF4-FFF2-40B4-BE49-F238E27FC236}">
                  <a16:creationId xmlns:a16="http://schemas.microsoft.com/office/drawing/2014/main" id="{00E065B7-91F1-DB4C-B3D6-B575F40CB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/>
            </a:p>
          </p:txBody>
        </p:sp>
        <p:sp>
          <p:nvSpPr>
            <p:cNvPr id="36951" name="AutoShape 1534">
              <a:extLst>
                <a:ext uri="{FF2B5EF4-FFF2-40B4-BE49-F238E27FC236}">
                  <a16:creationId xmlns:a16="http://schemas.microsoft.com/office/drawing/2014/main" id="{4FA0251D-555F-8F40-9220-FC78ABFD37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36952" name="AutoShape 1535">
              <a:extLst>
                <a:ext uri="{FF2B5EF4-FFF2-40B4-BE49-F238E27FC236}">
                  <a16:creationId xmlns:a16="http://schemas.microsoft.com/office/drawing/2014/main" id="{AB3D335C-C3C3-7041-B8D1-2741569D60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36953" name="Oval 1536">
              <a:extLst>
                <a:ext uri="{FF2B5EF4-FFF2-40B4-BE49-F238E27FC236}">
                  <a16:creationId xmlns:a16="http://schemas.microsoft.com/office/drawing/2014/main" id="{8A4124E2-F8FF-A445-BDE2-D42E227E76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36954" name="Oval 1537">
              <a:extLst>
                <a:ext uri="{FF2B5EF4-FFF2-40B4-BE49-F238E27FC236}">
                  <a16:creationId xmlns:a16="http://schemas.microsoft.com/office/drawing/2014/main" id="{9F2F4EB2-15D0-4144-B494-3AC8E730D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u="none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6955" name="Oval 1538">
              <a:extLst>
                <a:ext uri="{FF2B5EF4-FFF2-40B4-BE49-F238E27FC236}">
                  <a16:creationId xmlns:a16="http://schemas.microsoft.com/office/drawing/2014/main" id="{95112864-B909-A74F-8D18-3CF5292FD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36956" name="Rectangle 1539">
              <a:extLst>
                <a:ext uri="{FF2B5EF4-FFF2-40B4-BE49-F238E27FC236}">
                  <a16:creationId xmlns:a16="http://schemas.microsoft.com/office/drawing/2014/main" id="{E6F1AAA1-4625-C742-9AE1-282D00C8A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</p:grpSp>
      <p:cxnSp>
        <p:nvCxnSpPr>
          <p:cNvPr id="36925" name="Straight Connector 9">
            <a:extLst>
              <a:ext uri="{FF2B5EF4-FFF2-40B4-BE49-F238E27FC236}">
                <a16:creationId xmlns:a16="http://schemas.microsoft.com/office/drawing/2014/main" id="{8A14A3EB-E119-A74E-82AA-95D39DA0755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682749" y="2744788"/>
            <a:ext cx="527051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926" name="Straight Connector 162">
            <a:extLst>
              <a:ext uri="{FF2B5EF4-FFF2-40B4-BE49-F238E27FC236}">
                <a16:creationId xmlns:a16="http://schemas.microsoft.com/office/drawing/2014/main" id="{AA3750AB-B663-6E40-ACCB-2EBBC028DAF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94513" y="2779713"/>
            <a:ext cx="527051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928" name="TextBox 15">
            <a:extLst>
              <a:ext uri="{FF2B5EF4-FFF2-40B4-BE49-F238E27FC236}">
                <a16:creationId xmlns:a16="http://schemas.microsoft.com/office/drawing/2014/main" id="{3EAC7A5E-DAB2-E84C-9C2B-A9EB6C76CF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7089" y="0"/>
            <a:ext cx="196720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/>
              <a:t>Networking 401</a:t>
            </a:r>
          </a:p>
        </p:txBody>
      </p:sp>
      <p:sp>
        <p:nvSpPr>
          <p:cNvPr id="36929" name="Freeform 1">
            <a:extLst>
              <a:ext uri="{FF2B5EF4-FFF2-40B4-BE49-F238E27FC236}">
                <a16:creationId xmlns:a16="http://schemas.microsoft.com/office/drawing/2014/main" id="{885F6694-FBF0-B243-9E8B-10E10A3E684C}"/>
              </a:ext>
            </a:extLst>
          </p:cNvPr>
          <p:cNvSpPr>
            <a:spLocks/>
          </p:cNvSpPr>
          <p:nvPr/>
        </p:nvSpPr>
        <p:spPr bwMode="auto">
          <a:xfrm>
            <a:off x="1781177" y="2122488"/>
            <a:ext cx="4645025" cy="646112"/>
          </a:xfrm>
          <a:custGeom>
            <a:avLst/>
            <a:gdLst>
              <a:gd name="T0" fmla="*/ 0 w 4552304"/>
              <a:gd name="T1" fmla="*/ 492239 h 739355"/>
              <a:gd name="T2" fmla="*/ 889129 w 4552304"/>
              <a:gd name="T3" fmla="*/ 479619 h 739355"/>
              <a:gd name="T4" fmla="*/ 1934155 w 4552304"/>
              <a:gd name="T5" fmla="*/ 0 h 739355"/>
              <a:gd name="T6" fmla="*/ 3552530 w 4552304"/>
              <a:gd name="T7" fmla="*/ 14478 h 739355"/>
              <a:gd name="T8" fmla="*/ 4835385 w 4552304"/>
              <a:gd name="T9" fmla="*/ 448808 h 7393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52304" h="739355">
                <a:moveTo>
                  <a:pt x="0" y="739355"/>
                </a:moveTo>
                <a:lnTo>
                  <a:pt x="837076" y="720399"/>
                </a:lnTo>
                <a:lnTo>
                  <a:pt x="1820923" y="0"/>
                </a:lnTo>
                <a:lnTo>
                  <a:pt x="3344552" y="21746"/>
                </a:lnTo>
                <a:lnTo>
                  <a:pt x="4552304" y="674119"/>
                </a:lnTo>
              </a:path>
            </a:pathLst>
          </a:custGeom>
          <a:noFill/>
          <a:ln w="76200" cmpd="sng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 u="none"/>
          </a:p>
        </p:txBody>
      </p:sp>
      <p:sp>
        <p:nvSpPr>
          <p:cNvPr id="36930" name="Freeform 153">
            <a:extLst>
              <a:ext uri="{FF2B5EF4-FFF2-40B4-BE49-F238E27FC236}">
                <a16:creationId xmlns:a16="http://schemas.microsoft.com/office/drawing/2014/main" id="{4EA3093C-7930-B842-9131-FD671894ACC3}"/>
              </a:ext>
            </a:extLst>
          </p:cNvPr>
          <p:cNvSpPr>
            <a:spLocks/>
          </p:cNvSpPr>
          <p:nvPr/>
        </p:nvSpPr>
        <p:spPr bwMode="auto">
          <a:xfrm flipV="1">
            <a:off x="3810001" y="2368549"/>
            <a:ext cx="2747963" cy="1593851"/>
          </a:xfrm>
          <a:custGeom>
            <a:avLst/>
            <a:gdLst>
              <a:gd name="T0" fmla="*/ 2319 w 2692916"/>
              <a:gd name="T1" fmla="*/ 0 h 1829665"/>
              <a:gd name="T2" fmla="*/ 0 w 2692916"/>
              <a:gd name="T3" fmla="*/ 388983 h 1829665"/>
              <a:gd name="T4" fmla="*/ 1495880 w 2692916"/>
              <a:gd name="T5" fmla="*/ 1210422 h 1829665"/>
              <a:gd name="T6" fmla="*/ 1495551 w 2692916"/>
              <a:gd name="T7" fmla="*/ 396852 h 1829665"/>
              <a:gd name="T8" fmla="*/ 2860784 w 2692916"/>
              <a:gd name="T9" fmla="*/ 925348 h 182966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92916" h="1829665">
                <a:moveTo>
                  <a:pt x="2183" y="0"/>
                </a:moveTo>
                <a:cubicBezTo>
                  <a:pt x="1455" y="195994"/>
                  <a:pt x="728" y="391989"/>
                  <a:pt x="0" y="587983"/>
                </a:cubicBezTo>
                <a:lnTo>
                  <a:pt x="1408104" y="1829665"/>
                </a:lnTo>
                <a:cubicBezTo>
                  <a:pt x="1408000" y="1359597"/>
                  <a:pt x="1407897" y="1069945"/>
                  <a:pt x="1407793" y="599877"/>
                </a:cubicBezTo>
                <a:lnTo>
                  <a:pt x="2692916" y="1398749"/>
                </a:lnTo>
              </a:path>
            </a:pathLst>
          </a:custGeom>
          <a:noFill/>
          <a:ln w="76200" cmpd="sng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 u="none"/>
          </a:p>
        </p:txBody>
      </p:sp>
      <p:sp>
        <p:nvSpPr>
          <p:cNvPr id="126" name="TextBox 14">
            <a:extLst>
              <a:ext uri="{FF2B5EF4-FFF2-40B4-BE49-F238E27FC236}">
                <a16:creationId xmlns:a16="http://schemas.microsoft.com/office/drawing/2014/main" id="{A9E5CFEC-409B-CC42-AE4E-28C2F37F19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514" y="4150241"/>
            <a:ext cx="763572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2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W</a:t>
            </a:r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以不同方式对蓝色和红色流进行路由</a:t>
            </a:r>
            <a:endParaRPr lang="en-US" altLang="zh-CN" sz="2200" u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07454F62-9CE0-E545-8E1D-32E0A33C67F3}"/>
              </a:ext>
            </a:extLst>
          </p:cNvPr>
          <p:cNvSpPr/>
          <p:nvPr/>
        </p:nvSpPr>
        <p:spPr>
          <a:xfrm>
            <a:off x="779437" y="5085184"/>
            <a:ext cx="8040434" cy="881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2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1)</a:t>
            </a:r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现有</a:t>
            </a:r>
            <a:r>
              <a:rPr lang="zh-CN" altLang="en-US" sz="2200" u="none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基于目的地址的</a:t>
            </a:r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路由协议（</a:t>
            </a:r>
            <a:r>
              <a:rPr lang="en-US" altLang="zh-CN" sz="22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LS</a:t>
            </a:r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和</a:t>
            </a:r>
            <a:r>
              <a:rPr lang="en-US" altLang="zh-CN" sz="22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DV</a:t>
            </a:r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路由协议）无法支持。</a:t>
            </a:r>
            <a:endParaRPr lang="en-US" altLang="zh-CN" sz="2200" u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2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2)</a:t>
            </a:r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采用新的路由算法。</a:t>
            </a:r>
            <a:endParaRPr lang="en-US" altLang="zh-CN" sz="2200" u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709416B1-35E2-BF49-8F05-12B5E98FF6B8}"/>
              </a:ext>
            </a:extLst>
          </p:cNvPr>
          <p:cNvSpPr/>
          <p:nvPr/>
        </p:nvSpPr>
        <p:spPr>
          <a:xfrm>
            <a:off x="365859" y="3501008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需求：</a:t>
            </a:r>
            <a:endParaRPr lang="en-US" altLang="zh-CN" sz="3200" u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3B102424-5630-8D46-9A9E-504C6B798FE7}"/>
              </a:ext>
            </a:extLst>
          </p:cNvPr>
          <p:cNvSpPr/>
          <p:nvPr/>
        </p:nvSpPr>
        <p:spPr>
          <a:xfrm>
            <a:off x="324129" y="4509120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方案：</a:t>
            </a:r>
            <a:endParaRPr lang="en-US" altLang="zh-CN" sz="3200" u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7">
            <a:extLst>
              <a:ext uri="{FF2B5EF4-FFF2-40B4-BE49-F238E27FC236}">
                <a16:creationId xmlns:a16="http://schemas.microsoft.com/office/drawing/2014/main" id="{31308C28-89CA-7845-BDBE-79932C175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573" y="5093356"/>
            <a:ext cx="296538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b="0" u="none" dirty="0" err="1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垂直封闭的专有设备</a:t>
            </a:r>
            <a:endParaRPr lang="en-US" sz="2400" b="0" u="none" dirty="0">
              <a:solidFill>
                <a:prstClr val="black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b="0" u="none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更新演进缓慢</a:t>
            </a:r>
            <a:endParaRPr lang="en-US" sz="2400" b="0" u="none" dirty="0">
              <a:solidFill>
                <a:prstClr val="black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0B027E0B-D9D0-C74D-AF47-2BA7325C5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" t="1500" r="3650" b="5499"/>
          <a:stretch>
            <a:fillRect/>
          </a:stretch>
        </p:blipFill>
        <p:spPr bwMode="auto">
          <a:xfrm>
            <a:off x="466111" y="1465673"/>
            <a:ext cx="2496173" cy="3517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A1186370-0BAD-5545-8A47-478317D79881}"/>
              </a:ext>
            </a:extLst>
          </p:cNvPr>
          <p:cNvSpPr/>
          <p:nvPr/>
        </p:nvSpPr>
        <p:spPr>
          <a:xfrm>
            <a:off x="707948" y="2662015"/>
            <a:ext cx="1905000" cy="9652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u="none" dirty="0" err="1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ＭＳ Ｐゴシック" charset="-128"/>
              </a:rPr>
              <a:t>特定操作系统</a:t>
            </a:r>
            <a:endParaRPr lang="en-US" sz="2000" b="1" u="none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ＭＳ Ｐゴシック" charset="-128"/>
            </a:endParaRPr>
          </a:p>
        </p:txBody>
      </p:sp>
      <p:sp>
        <p:nvSpPr>
          <p:cNvPr id="7" name="Rounded Rectangle 13">
            <a:extLst>
              <a:ext uri="{FF2B5EF4-FFF2-40B4-BE49-F238E27FC236}">
                <a16:creationId xmlns:a16="http://schemas.microsoft.com/office/drawing/2014/main" id="{334E20BD-5E41-A443-BC0F-6D9A4CBD170D}"/>
              </a:ext>
            </a:extLst>
          </p:cNvPr>
          <p:cNvSpPr/>
          <p:nvPr/>
        </p:nvSpPr>
        <p:spPr>
          <a:xfrm>
            <a:off x="707948" y="3703415"/>
            <a:ext cx="1905000" cy="8382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u="none" dirty="0" err="1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ＭＳ Ｐゴシック" charset="-128"/>
              </a:rPr>
              <a:t>特定硬件</a:t>
            </a:r>
            <a:endParaRPr lang="en-US" sz="2000" b="1" u="none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ＭＳ Ｐゴシック" charset="-128"/>
            </a:endParaRPr>
          </a:p>
        </p:txBody>
      </p:sp>
      <p:grpSp>
        <p:nvGrpSpPr>
          <p:cNvPr id="8" name="Group 47">
            <a:extLst>
              <a:ext uri="{FF2B5EF4-FFF2-40B4-BE49-F238E27FC236}">
                <a16:creationId xmlns:a16="http://schemas.microsoft.com/office/drawing/2014/main" id="{E4C5EEEB-CE48-3E4A-A699-74544A8BEF51}"/>
              </a:ext>
            </a:extLst>
          </p:cNvPr>
          <p:cNvGrpSpPr>
            <a:grpSpLocks/>
          </p:cNvGrpSpPr>
          <p:nvPr/>
        </p:nvGrpSpPr>
        <p:grpSpPr bwMode="auto">
          <a:xfrm>
            <a:off x="5375349" y="1614865"/>
            <a:ext cx="3048000" cy="417900"/>
            <a:chOff x="5334000" y="1371600"/>
            <a:chExt cx="3657600" cy="685800"/>
          </a:xfrm>
        </p:grpSpPr>
        <p:sp>
          <p:nvSpPr>
            <p:cNvPr id="9" name="Rounded Rectangle 45">
              <a:extLst>
                <a:ext uri="{FF2B5EF4-FFF2-40B4-BE49-F238E27FC236}">
                  <a16:creationId xmlns:a16="http://schemas.microsoft.com/office/drawing/2014/main" id="{1009EF0B-9334-1443-B32C-AE3888E85BDB}"/>
                </a:ext>
              </a:extLst>
            </p:cNvPr>
            <p:cNvSpPr/>
            <p:nvPr/>
          </p:nvSpPr>
          <p:spPr bwMode="auto">
            <a:xfrm>
              <a:off x="8382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 u="none" dirty="0">
                  <a:solidFill>
                    <a:srgbClr val="FFCC66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App</a:t>
              </a:r>
            </a:p>
          </p:txBody>
        </p:sp>
        <p:sp>
          <p:nvSpPr>
            <p:cNvPr id="10" name="Rounded Rectangle 44">
              <a:extLst>
                <a:ext uri="{FF2B5EF4-FFF2-40B4-BE49-F238E27FC236}">
                  <a16:creationId xmlns:a16="http://schemas.microsoft.com/office/drawing/2014/main" id="{AE9E47D4-9890-9D43-ACB3-8349AA6D2773}"/>
                </a:ext>
              </a:extLst>
            </p:cNvPr>
            <p:cNvSpPr/>
            <p:nvPr/>
          </p:nvSpPr>
          <p:spPr bwMode="auto">
            <a:xfrm>
              <a:off x="80772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 u="none" dirty="0">
                  <a:solidFill>
                    <a:srgbClr val="FFCC66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App</a:t>
              </a:r>
            </a:p>
          </p:txBody>
        </p:sp>
        <p:sp>
          <p:nvSpPr>
            <p:cNvPr id="11" name="Rounded Rectangle 43">
              <a:extLst>
                <a:ext uri="{FF2B5EF4-FFF2-40B4-BE49-F238E27FC236}">
                  <a16:creationId xmlns:a16="http://schemas.microsoft.com/office/drawing/2014/main" id="{9B81094B-7C1D-2446-B8B0-6BA128A274E3}"/>
                </a:ext>
              </a:extLst>
            </p:cNvPr>
            <p:cNvSpPr/>
            <p:nvPr/>
          </p:nvSpPr>
          <p:spPr bwMode="auto">
            <a:xfrm>
              <a:off x="77724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 u="none" dirty="0">
                  <a:solidFill>
                    <a:srgbClr val="FFCC66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App</a:t>
              </a:r>
            </a:p>
          </p:txBody>
        </p:sp>
        <p:sp>
          <p:nvSpPr>
            <p:cNvPr id="12" name="Rounded Rectangle 42">
              <a:extLst>
                <a:ext uri="{FF2B5EF4-FFF2-40B4-BE49-F238E27FC236}">
                  <a16:creationId xmlns:a16="http://schemas.microsoft.com/office/drawing/2014/main" id="{FB3438E0-C8CA-614F-B45E-C7FC6B55E182}"/>
                </a:ext>
              </a:extLst>
            </p:cNvPr>
            <p:cNvSpPr/>
            <p:nvPr/>
          </p:nvSpPr>
          <p:spPr bwMode="auto">
            <a:xfrm>
              <a:off x="74676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 u="none" dirty="0">
                  <a:solidFill>
                    <a:srgbClr val="FFCC66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App</a:t>
              </a:r>
            </a:p>
          </p:txBody>
        </p:sp>
        <p:sp>
          <p:nvSpPr>
            <p:cNvPr id="13" name="Rounded Rectangle 41">
              <a:extLst>
                <a:ext uri="{FF2B5EF4-FFF2-40B4-BE49-F238E27FC236}">
                  <a16:creationId xmlns:a16="http://schemas.microsoft.com/office/drawing/2014/main" id="{288DC1EE-C612-E748-88E0-BD242EC2A3BC}"/>
                </a:ext>
              </a:extLst>
            </p:cNvPr>
            <p:cNvSpPr/>
            <p:nvPr/>
          </p:nvSpPr>
          <p:spPr bwMode="auto">
            <a:xfrm>
              <a:off x="71628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 u="none" dirty="0">
                  <a:solidFill>
                    <a:srgbClr val="FFCC66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App</a:t>
              </a:r>
            </a:p>
          </p:txBody>
        </p:sp>
        <p:sp>
          <p:nvSpPr>
            <p:cNvPr id="14" name="Rounded Rectangle 40">
              <a:extLst>
                <a:ext uri="{FF2B5EF4-FFF2-40B4-BE49-F238E27FC236}">
                  <a16:creationId xmlns:a16="http://schemas.microsoft.com/office/drawing/2014/main" id="{69342680-E0B3-C047-9805-099C16630C5E}"/>
                </a:ext>
              </a:extLst>
            </p:cNvPr>
            <p:cNvSpPr/>
            <p:nvPr/>
          </p:nvSpPr>
          <p:spPr bwMode="auto">
            <a:xfrm>
              <a:off x="6858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 u="none" dirty="0">
                  <a:solidFill>
                    <a:srgbClr val="FFCC66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App</a:t>
              </a:r>
            </a:p>
          </p:txBody>
        </p:sp>
        <p:sp>
          <p:nvSpPr>
            <p:cNvPr id="15" name="Rounded Rectangle 39">
              <a:extLst>
                <a:ext uri="{FF2B5EF4-FFF2-40B4-BE49-F238E27FC236}">
                  <a16:creationId xmlns:a16="http://schemas.microsoft.com/office/drawing/2014/main" id="{7A301133-F80D-1A4C-B389-1B3C6079C70A}"/>
                </a:ext>
              </a:extLst>
            </p:cNvPr>
            <p:cNvSpPr/>
            <p:nvPr/>
          </p:nvSpPr>
          <p:spPr bwMode="auto">
            <a:xfrm>
              <a:off x="65532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 u="none" dirty="0">
                  <a:solidFill>
                    <a:srgbClr val="FFCC66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App</a:t>
              </a:r>
            </a:p>
          </p:txBody>
        </p:sp>
        <p:sp>
          <p:nvSpPr>
            <p:cNvPr id="16" name="Rounded Rectangle 38">
              <a:extLst>
                <a:ext uri="{FF2B5EF4-FFF2-40B4-BE49-F238E27FC236}">
                  <a16:creationId xmlns:a16="http://schemas.microsoft.com/office/drawing/2014/main" id="{B6EF3B1B-EA4C-D344-9A16-CFEC2372356C}"/>
                </a:ext>
              </a:extLst>
            </p:cNvPr>
            <p:cNvSpPr/>
            <p:nvPr/>
          </p:nvSpPr>
          <p:spPr bwMode="auto">
            <a:xfrm>
              <a:off x="62484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 u="none" dirty="0">
                  <a:solidFill>
                    <a:srgbClr val="FFCC66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App</a:t>
              </a:r>
            </a:p>
          </p:txBody>
        </p:sp>
        <p:sp>
          <p:nvSpPr>
            <p:cNvPr id="17" name="Rounded Rectangle 37">
              <a:extLst>
                <a:ext uri="{FF2B5EF4-FFF2-40B4-BE49-F238E27FC236}">
                  <a16:creationId xmlns:a16="http://schemas.microsoft.com/office/drawing/2014/main" id="{4E2B0146-0566-C943-A549-C28B9560A618}"/>
                </a:ext>
              </a:extLst>
            </p:cNvPr>
            <p:cNvSpPr/>
            <p:nvPr/>
          </p:nvSpPr>
          <p:spPr bwMode="auto">
            <a:xfrm>
              <a:off x="59436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 u="none" dirty="0">
                  <a:solidFill>
                    <a:srgbClr val="FFCC66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App</a:t>
              </a:r>
            </a:p>
          </p:txBody>
        </p:sp>
        <p:sp>
          <p:nvSpPr>
            <p:cNvPr id="18" name="Rounded Rectangle 36">
              <a:extLst>
                <a:ext uri="{FF2B5EF4-FFF2-40B4-BE49-F238E27FC236}">
                  <a16:creationId xmlns:a16="http://schemas.microsoft.com/office/drawing/2014/main" id="{A3BD53FE-C33D-0643-B401-E1AACB364C65}"/>
                </a:ext>
              </a:extLst>
            </p:cNvPr>
            <p:cNvSpPr/>
            <p:nvPr/>
          </p:nvSpPr>
          <p:spPr bwMode="auto">
            <a:xfrm>
              <a:off x="56388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 u="none" dirty="0">
                  <a:solidFill>
                    <a:srgbClr val="FFCC66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App</a:t>
              </a:r>
            </a:p>
          </p:txBody>
        </p:sp>
        <p:sp>
          <p:nvSpPr>
            <p:cNvPr id="19" name="Rounded Rectangle 30">
              <a:extLst>
                <a:ext uri="{FF2B5EF4-FFF2-40B4-BE49-F238E27FC236}">
                  <a16:creationId xmlns:a16="http://schemas.microsoft.com/office/drawing/2014/main" id="{70D5EF2C-641E-F04F-AC5E-5DA01041B7D7}"/>
                </a:ext>
              </a:extLst>
            </p:cNvPr>
            <p:cNvSpPr/>
            <p:nvPr/>
          </p:nvSpPr>
          <p:spPr bwMode="auto">
            <a:xfrm>
              <a:off x="5334000" y="1371600"/>
              <a:ext cx="9144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zh-CN" altLang="en-US" sz="1400" b="1" u="none" dirty="0">
                  <a:solidFill>
                    <a:prstClr val="black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应用</a:t>
              </a:r>
              <a:endParaRPr lang="en-US" sz="1400" b="1" u="none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sp>
        <p:nvSpPr>
          <p:cNvPr id="20" name="Rounded Rectangle 34">
            <a:extLst>
              <a:ext uri="{FF2B5EF4-FFF2-40B4-BE49-F238E27FC236}">
                <a16:creationId xmlns:a16="http://schemas.microsoft.com/office/drawing/2014/main" id="{BEF20912-A21F-9445-9BA2-FBFE5C09D22C}"/>
              </a:ext>
            </a:extLst>
          </p:cNvPr>
          <p:cNvSpPr/>
          <p:nvPr/>
        </p:nvSpPr>
        <p:spPr>
          <a:xfrm>
            <a:off x="707948" y="1823815"/>
            <a:ext cx="1905000" cy="7366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u="none" dirty="0" err="1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ＭＳ Ｐゴシック" charset="-128"/>
              </a:rPr>
              <a:t>特定应用</a:t>
            </a:r>
            <a:endParaRPr lang="en-US" sz="2000" b="1" u="none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ＭＳ Ｐゴシック" charset="-128"/>
            </a:endParaRPr>
          </a:p>
        </p:txBody>
      </p:sp>
      <p:sp>
        <p:nvSpPr>
          <p:cNvPr id="21" name="TextBox 35">
            <a:extLst>
              <a:ext uri="{FF2B5EF4-FFF2-40B4-BE49-F238E27FC236}">
                <a16:creationId xmlns:a16="http://schemas.microsoft.com/office/drawing/2014/main" id="{A460521A-8EDE-A340-9834-4D41664808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9149" y="5093356"/>
            <a:ext cx="3200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b="0" u="none" dirty="0" err="1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水平开放接口</a:t>
            </a:r>
            <a:endParaRPr lang="en-US" sz="2400" b="0" u="none" dirty="0">
              <a:solidFill>
                <a:prstClr val="black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b="0" u="none" dirty="0" err="1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快速迭代演进</a:t>
            </a:r>
            <a:endParaRPr lang="en-US" sz="2400" b="0" u="none" dirty="0">
              <a:solidFill>
                <a:prstClr val="black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2" name="Right Arrow 46">
            <a:extLst>
              <a:ext uri="{FF2B5EF4-FFF2-40B4-BE49-F238E27FC236}">
                <a16:creationId xmlns:a16="http://schemas.microsoft.com/office/drawing/2014/main" id="{0B715B5F-72A6-4E48-8772-FBD869102050}"/>
              </a:ext>
            </a:extLst>
          </p:cNvPr>
          <p:cNvSpPr/>
          <p:nvPr/>
        </p:nvSpPr>
        <p:spPr>
          <a:xfrm>
            <a:off x="3533816" y="2179415"/>
            <a:ext cx="1143000" cy="762000"/>
          </a:xfrm>
          <a:prstGeom prst="rightArrow">
            <a:avLst>
              <a:gd name="adj1" fmla="val 50000"/>
              <a:gd name="adj2" fmla="val 68658"/>
            </a:avLst>
          </a:prstGeom>
          <a:solidFill>
            <a:srgbClr val="FF66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2000" b="1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23" name="Group 56">
            <a:extLst>
              <a:ext uri="{FF2B5EF4-FFF2-40B4-BE49-F238E27FC236}">
                <a16:creationId xmlns:a16="http://schemas.microsoft.com/office/drawing/2014/main" id="{04FA7AC2-F6BE-E646-859D-54E9133CD7E8}"/>
              </a:ext>
            </a:extLst>
          </p:cNvPr>
          <p:cNvGrpSpPr>
            <a:grpSpLocks/>
          </p:cNvGrpSpPr>
          <p:nvPr/>
        </p:nvGrpSpPr>
        <p:grpSpPr bwMode="auto">
          <a:xfrm>
            <a:off x="5672253" y="3618590"/>
            <a:ext cx="2721609" cy="1396073"/>
            <a:chOff x="5105400" y="3212068"/>
            <a:chExt cx="3451510" cy="1817132"/>
          </a:xfrm>
        </p:grpSpPr>
        <p:sp>
          <p:nvSpPr>
            <p:cNvPr id="24" name="Rounded Rectangle 22">
              <a:extLst>
                <a:ext uri="{FF2B5EF4-FFF2-40B4-BE49-F238E27FC236}">
                  <a16:creationId xmlns:a16="http://schemas.microsoft.com/office/drawing/2014/main" id="{F4B8A852-A6E4-ED4C-BE19-5CDB5980D99A}"/>
                </a:ext>
              </a:extLst>
            </p:cNvPr>
            <p:cNvSpPr/>
            <p:nvPr/>
          </p:nvSpPr>
          <p:spPr bwMode="auto">
            <a:xfrm>
              <a:off x="6096000" y="3874196"/>
              <a:ext cx="2424501" cy="697803"/>
            </a:xfrm>
            <a:prstGeom prst="roundRect">
              <a:avLst/>
            </a:prstGeom>
            <a:solidFill>
              <a:srgbClr val="00009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b="1" u="none" dirty="0">
                  <a:solidFill>
                    <a:prstClr val="white"/>
                  </a:solidFill>
                  <a:latin typeface="华文新魏" panose="02010800040101010101" pitchFamily="2" charset="-122"/>
                  <a:ea typeface="华文新魏" panose="02010800040101010101" pitchFamily="2" charset="-122"/>
                  <a:cs typeface="ＭＳ Ｐゴシック" charset="-128"/>
                </a:rPr>
                <a:t>微处理器</a:t>
              </a:r>
              <a:endParaRPr lang="en-US" sz="1600" b="1" u="none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ＭＳ Ｐゴシック" charset="-128"/>
              </a:endParaRPr>
            </a:p>
          </p:txBody>
        </p:sp>
        <p:pic>
          <p:nvPicPr>
            <p:cNvPr id="25" name="Picture 33">
              <a:extLst>
                <a:ext uri="{FF2B5EF4-FFF2-40B4-BE49-F238E27FC236}">
                  <a16:creationId xmlns:a16="http://schemas.microsoft.com/office/drawing/2014/main" id="{8561B965-91D0-7941-9E0B-348F0A6CB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400" y="3951732"/>
              <a:ext cx="1202196" cy="1077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6" name="Group 51">
              <a:extLst>
                <a:ext uri="{FF2B5EF4-FFF2-40B4-BE49-F238E27FC236}">
                  <a16:creationId xmlns:a16="http://schemas.microsoft.com/office/drawing/2014/main" id="{F6202343-E3AA-0540-9706-6BDEE9BB9E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35270" y="3212068"/>
              <a:ext cx="3121640" cy="440663"/>
              <a:chOff x="5511470" y="3200400"/>
              <a:chExt cx="3121640" cy="440663"/>
            </a:xfrm>
          </p:grpSpPr>
          <p:cxnSp>
            <p:nvCxnSpPr>
              <p:cNvPr id="27" name="Straight Connector 50">
                <a:extLst>
                  <a:ext uri="{FF2B5EF4-FFF2-40B4-BE49-F238E27FC236}">
                    <a16:creationId xmlns:a16="http://schemas.microsoft.com/office/drawing/2014/main" id="{F5DF554C-BC5E-9B4F-A9B2-DC31B229C0FD}"/>
                  </a:ext>
                </a:extLst>
              </p:cNvPr>
              <p:cNvCxnSpPr/>
              <p:nvPr/>
            </p:nvCxnSpPr>
            <p:spPr>
              <a:xfrm>
                <a:off x="5511470" y="3424423"/>
                <a:ext cx="3121640" cy="450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3">
                <a:extLst>
                  <a:ext uri="{FF2B5EF4-FFF2-40B4-BE49-F238E27FC236}">
                    <a16:creationId xmlns:a16="http://schemas.microsoft.com/office/drawing/2014/main" id="{BADA1186-2148-6D4C-946D-79E306C78C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41339" y="3200400"/>
                <a:ext cx="2465881" cy="4406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2pPr>
                <a:lvl3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3pPr>
                <a:lvl4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4pPr>
                <a:lvl5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9pPr>
              </a:lstStyle>
              <a:p>
                <a:pPr algn="ctr" defTabSz="91440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600" u="none" dirty="0">
                    <a:solidFill>
                      <a:prstClr val="black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开放接口</a:t>
                </a:r>
                <a:endParaRPr lang="en-US" sz="1600" u="none" dirty="0">
                  <a:solidFill>
                    <a:prstClr val="black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</p:grpSp>
      <p:grpSp>
        <p:nvGrpSpPr>
          <p:cNvPr id="29" name="Group 57">
            <a:extLst>
              <a:ext uri="{FF2B5EF4-FFF2-40B4-BE49-F238E27FC236}">
                <a16:creationId xmlns:a16="http://schemas.microsoft.com/office/drawing/2014/main" id="{16BA265E-62DC-904B-935E-9F806C4F88A0}"/>
              </a:ext>
            </a:extLst>
          </p:cNvPr>
          <p:cNvGrpSpPr>
            <a:grpSpLocks/>
          </p:cNvGrpSpPr>
          <p:nvPr/>
        </p:nvGrpSpPr>
        <p:grpSpPr bwMode="auto">
          <a:xfrm>
            <a:off x="5118024" y="2215321"/>
            <a:ext cx="3575710" cy="1234932"/>
            <a:chOff x="5263490" y="1889268"/>
            <a:chExt cx="3575710" cy="1234932"/>
          </a:xfrm>
        </p:grpSpPr>
        <p:sp>
          <p:nvSpPr>
            <p:cNvPr id="30" name="Rounded Rectangle 19">
              <a:extLst>
                <a:ext uri="{FF2B5EF4-FFF2-40B4-BE49-F238E27FC236}">
                  <a16:creationId xmlns:a16="http://schemas.microsoft.com/office/drawing/2014/main" id="{703D1926-295A-0149-A62B-BEE4B67E6BA7}"/>
                </a:ext>
              </a:extLst>
            </p:cNvPr>
            <p:cNvSpPr/>
            <p:nvPr/>
          </p:nvSpPr>
          <p:spPr bwMode="auto">
            <a:xfrm>
              <a:off x="6934200" y="2286000"/>
              <a:ext cx="762000" cy="838200"/>
            </a:xfrm>
            <a:prstGeom prst="roundRect">
              <a:avLst/>
            </a:prstGeom>
            <a:gradFill>
              <a:gsLst>
                <a:gs pos="0">
                  <a:srgbClr val="008000"/>
                </a:gs>
                <a:gs pos="100000">
                  <a:srgbClr val="00C362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 u="none">
                  <a:solidFill>
                    <a:srgbClr val="FFFFFF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Linux</a:t>
              </a:r>
            </a:p>
          </p:txBody>
        </p:sp>
        <p:sp>
          <p:nvSpPr>
            <p:cNvPr id="31" name="Rounded Rectangle 21">
              <a:extLst>
                <a:ext uri="{FF2B5EF4-FFF2-40B4-BE49-F238E27FC236}">
                  <a16:creationId xmlns:a16="http://schemas.microsoft.com/office/drawing/2014/main" id="{C4DD668C-4512-CA4A-AFB2-29359560E3D4}"/>
                </a:ext>
              </a:extLst>
            </p:cNvPr>
            <p:cNvSpPr/>
            <p:nvPr/>
          </p:nvSpPr>
          <p:spPr bwMode="auto">
            <a:xfrm>
              <a:off x="8077200" y="2286000"/>
              <a:ext cx="762000" cy="838200"/>
            </a:xfrm>
            <a:prstGeom prst="roundRect">
              <a:avLst/>
            </a:prstGeom>
            <a:gradFill>
              <a:gsLst>
                <a:gs pos="0">
                  <a:srgbClr val="FF00FF"/>
                </a:gs>
                <a:gs pos="100000">
                  <a:srgbClr val="FF99CC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 u="none">
                  <a:solidFill>
                    <a:srgbClr val="FFFFFF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Mac</a:t>
              </a:r>
            </a:p>
            <a:p>
              <a:pPr algn="ctr" defTabSz="914400">
                <a:defRPr/>
              </a:pPr>
              <a:r>
                <a:rPr lang="en-US" sz="1600" b="1" u="none">
                  <a:solidFill>
                    <a:srgbClr val="FFFFFF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OS</a:t>
              </a:r>
            </a:p>
          </p:txBody>
        </p:sp>
        <p:sp>
          <p:nvSpPr>
            <p:cNvPr id="32" name="Rounded Rectangle 23">
              <a:extLst>
                <a:ext uri="{FF2B5EF4-FFF2-40B4-BE49-F238E27FC236}">
                  <a16:creationId xmlns:a16="http://schemas.microsoft.com/office/drawing/2014/main" id="{874A3CB2-5912-FB48-B461-09C7BF8B6AAB}"/>
                </a:ext>
              </a:extLst>
            </p:cNvPr>
            <p:cNvSpPr/>
            <p:nvPr/>
          </p:nvSpPr>
          <p:spPr bwMode="auto">
            <a:xfrm>
              <a:off x="5263490" y="2286000"/>
              <a:ext cx="1289710" cy="838200"/>
            </a:xfrm>
            <a:prstGeom prst="roundRect">
              <a:avLst/>
            </a:prstGeom>
            <a:gradFill>
              <a:gsLst>
                <a:gs pos="0">
                  <a:srgbClr val="FF0000"/>
                </a:gs>
                <a:gs pos="100000">
                  <a:srgbClr val="F7545C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2000" b="1" u="none" dirty="0">
                  <a:solidFill>
                    <a:srgbClr val="FFFFFF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Windows</a:t>
              </a:r>
            </a:p>
            <a:p>
              <a:pPr algn="ctr" defTabSz="914400">
                <a:defRPr/>
              </a:pPr>
              <a:r>
                <a:rPr lang="en-US" sz="1800" b="1" u="none" dirty="0">
                  <a:solidFill>
                    <a:srgbClr val="FFFFFF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(OS)</a:t>
              </a:r>
            </a:p>
          </p:txBody>
        </p:sp>
        <p:sp>
          <p:nvSpPr>
            <p:cNvPr id="33" name="TextBox 23">
              <a:extLst>
                <a:ext uri="{FF2B5EF4-FFF2-40B4-BE49-F238E27FC236}">
                  <a16:creationId xmlns:a16="http://schemas.microsoft.com/office/drawing/2014/main" id="{2C974950-E5CA-EA46-9FEF-66D63D6F83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26783" y="2526268"/>
              <a:ext cx="44275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u="none" dirty="0">
                  <a:solidFill>
                    <a:prstClr val="black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或</a:t>
              </a:r>
              <a:endParaRPr lang="en-US" u="none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34" name="TextBox 24">
              <a:extLst>
                <a:ext uri="{FF2B5EF4-FFF2-40B4-BE49-F238E27FC236}">
                  <a16:creationId xmlns:a16="http://schemas.microsoft.com/office/drawing/2014/main" id="{54E03FEA-F5F3-6E47-AB8D-296387CD51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69785" y="2514600"/>
              <a:ext cx="44275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u="none" dirty="0">
                  <a:solidFill>
                    <a:prstClr val="black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或</a:t>
              </a:r>
              <a:endParaRPr lang="en-US" u="none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grpSp>
          <p:nvGrpSpPr>
            <p:cNvPr id="35" name="Group 52">
              <a:extLst>
                <a:ext uri="{FF2B5EF4-FFF2-40B4-BE49-F238E27FC236}">
                  <a16:creationId xmlns:a16="http://schemas.microsoft.com/office/drawing/2014/main" id="{EE68FFA5-485D-C743-BE8A-F85F73D44E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43600" y="1889268"/>
              <a:ext cx="2590800" cy="338554"/>
              <a:chOff x="6019800" y="3260868"/>
              <a:chExt cx="2590800" cy="338554"/>
            </a:xfrm>
          </p:grpSpPr>
          <p:cxnSp>
            <p:nvCxnSpPr>
              <p:cNvPr id="36" name="Straight Connector 53">
                <a:extLst>
                  <a:ext uri="{FF2B5EF4-FFF2-40B4-BE49-F238E27FC236}">
                    <a16:creationId xmlns:a16="http://schemas.microsoft.com/office/drawing/2014/main" id="{355ED741-6B9A-7646-92AF-6AF1697E0E8A}"/>
                  </a:ext>
                </a:extLst>
              </p:cNvPr>
              <p:cNvCxnSpPr/>
              <p:nvPr/>
            </p:nvCxnSpPr>
            <p:spPr>
              <a:xfrm>
                <a:off x="6019800" y="3427413"/>
                <a:ext cx="2590800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23">
                <a:extLst>
                  <a:ext uri="{FF2B5EF4-FFF2-40B4-BE49-F238E27FC236}">
                    <a16:creationId xmlns:a16="http://schemas.microsoft.com/office/drawing/2014/main" id="{A3D07260-DACC-CD49-A76D-E8C671B5F4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55158" y="3260868"/>
                <a:ext cx="1011815" cy="33855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2pPr>
                <a:lvl3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3pPr>
                <a:lvl4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4pPr>
                <a:lvl5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9pPr>
              </a:lstStyle>
              <a:p>
                <a:pPr algn="ctr" defTabSz="91440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600" u="none" dirty="0">
                    <a:solidFill>
                      <a:prstClr val="black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开放接口</a:t>
                </a:r>
                <a:endParaRPr lang="en-US" sz="1600" u="none" dirty="0">
                  <a:solidFill>
                    <a:prstClr val="black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</p:grpSp>
      <p:sp>
        <p:nvSpPr>
          <p:cNvPr id="38" name="Right Arrow 55">
            <a:extLst>
              <a:ext uri="{FF2B5EF4-FFF2-40B4-BE49-F238E27FC236}">
                <a16:creationId xmlns:a16="http://schemas.microsoft.com/office/drawing/2014/main" id="{3E1AADA6-0131-8A45-A96E-A665E630BEC0}"/>
              </a:ext>
            </a:extLst>
          </p:cNvPr>
          <p:cNvSpPr/>
          <p:nvPr/>
        </p:nvSpPr>
        <p:spPr>
          <a:xfrm>
            <a:off x="3501629" y="4983009"/>
            <a:ext cx="1143000" cy="762000"/>
          </a:xfrm>
          <a:prstGeom prst="rightArrow">
            <a:avLst>
              <a:gd name="adj1" fmla="val 50000"/>
              <a:gd name="adj2" fmla="val 68658"/>
            </a:avLst>
          </a:prstGeom>
          <a:solidFill>
            <a:srgbClr val="FF66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2000" b="1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9" name="Text Box 167">
            <a:extLst>
              <a:ext uri="{FF2B5EF4-FFF2-40B4-BE49-F238E27FC236}">
                <a16:creationId xmlns:a16="http://schemas.microsoft.com/office/drawing/2014/main" id="{CB497A88-2083-4E4C-AF3C-EF2C863DE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6" y="431802"/>
            <a:ext cx="50658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对策：借鉴</a:t>
            </a:r>
            <a:r>
              <a:rPr lang="en-US" altLang="zh-CN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PC</a:t>
            </a:r>
            <a:r>
              <a:rPr lang="zh-CN" altLang="en-US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的功能分离</a:t>
            </a:r>
            <a:endParaRPr lang="en-US" altLang="zh-CN" sz="3600" u="none" dirty="0">
              <a:solidFill>
                <a:schemeClr val="tx2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4102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1" grpId="0"/>
      <p:bldP spid="22" grpId="0" animBg="1"/>
      <p:bldP spid="3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Box 167">
            <a:extLst>
              <a:ext uri="{FF2B5EF4-FFF2-40B4-BE49-F238E27FC236}">
                <a16:creationId xmlns:a16="http://schemas.microsoft.com/office/drawing/2014/main" id="{CB497A88-2083-4E4C-AF3C-EF2C863DE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6" y="431802"/>
            <a:ext cx="734047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对策：数据平面和控制平面功能分离</a:t>
            </a:r>
            <a:endParaRPr lang="en-US" altLang="zh-CN" sz="3600" u="none" dirty="0">
              <a:solidFill>
                <a:schemeClr val="tx2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40" name="TextBox 27">
            <a:extLst>
              <a:ext uri="{FF2B5EF4-FFF2-40B4-BE49-F238E27FC236}">
                <a16:creationId xmlns:a16="http://schemas.microsoft.com/office/drawing/2014/main" id="{BE62CE9B-0098-AE47-9885-5A0910786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3385" y="5117959"/>
            <a:ext cx="262755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u="none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垂直封闭</a:t>
            </a:r>
            <a:r>
              <a:rPr lang="zh-CN" altLang="en-US" sz="20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的专有</a:t>
            </a:r>
            <a:r>
              <a:rPr lang="en-US" sz="2000" u="none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设备</a:t>
            </a:r>
            <a:endParaRPr lang="en-US" sz="2000" u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 eaLnBrk="1" hangingPunct="1"/>
            <a:r>
              <a:rPr lang="zh-CN" altLang="en-US" sz="20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更新</a:t>
            </a:r>
            <a:r>
              <a:rPr lang="en-US" sz="2000" u="none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演进缓慢</a:t>
            </a:r>
            <a:endParaRPr lang="en-US" sz="2000" u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41" name="Group 47">
            <a:extLst>
              <a:ext uri="{FF2B5EF4-FFF2-40B4-BE49-F238E27FC236}">
                <a16:creationId xmlns:a16="http://schemas.microsoft.com/office/drawing/2014/main" id="{51916D93-368C-7D48-AD67-10894B4E1E1D}"/>
              </a:ext>
            </a:extLst>
          </p:cNvPr>
          <p:cNvGrpSpPr>
            <a:grpSpLocks/>
          </p:cNvGrpSpPr>
          <p:nvPr/>
        </p:nvGrpSpPr>
        <p:grpSpPr bwMode="auto">
          <a:xfrm>
            <a:off x="5498684" y="1391434"/>
            <a:ext cx="3319014" cy="610122"/>
            <a:chOff x="5334000" y="1371600"/>
            <a:chExt cx="3657600" cy="685800"/>
          </a:xfrm>
        </p:grpSpPr>
        <p:sp>
          <p:nvSpPr>
            <p:cNvPr id="42" name="Rounded Rectangle 45">
              <a:extLst>
                <a:ext uri="{FF2B5EF4-FFF2-40B4-BE49-F238E27FC236}">
                  <a16:creationId xmlns:a16="http://schemas.microsoft.com/office/drawing/2014/main" id="{C9D20FC6-B573-D943-AAA4-A7FCFDBC9324}"/>
                </a:ext>
              </a:extLst>
            </p:cNvPr>
            <p:cNvSpPr/>
            <p:nvPr/>
          </p:nvSpPr>
          <p:spPr bwMode="auto">
            <a:xfrm>
              <a:off x="8382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u="none" dirty="0">
                  <a:solidFill>
                    <a:srgbClr val="FFCC66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App</a:t>
              </a:r>
            </a:p>
          </p:txBody>
        </p:sp>
        <p:sp>
          <p:nvSpPr>
            <p:cNvPr id="43" name="Rounded Rectangle 44">
              <a:extLst>
                <a:ext uri="{FF2B5EF4-FFF2-40B4-BE49-F238E27FC236}">
                  <a16:creationId xmlns:a16="http://schemas.microsoft.com/office/drawing/2014/main" id="{2D04485D-5128-3D46-B459-5220832F562F}"/>
                </a:ext>
              </a:extLst>
            </p:cNvPr>
            <p:cNvSpPr/>
            <p:nvPr/>
          </p:nvSpPr>
          <p:spPr bwMode="auto">
            <a:xfrm>
              <a:off x="80772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u="none" dirty="0">
                  <a:solidFill>
                    <a:srgbClr val="FFCC66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App</a:t>
              </a: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9B14D25B-754F-254D-9939-E717F2C486D7}"/>
                </a:ext>
              </a:extLst>
            </p:cNvPr>
            <p:cNvSpPr/>
            <p:nvPr/>
          </p:nvSpPr>
          <p:spPr bwMode="auto">
            <a:xfrm>
              <a:off x="77724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u="none" dirty="0">
                  <a:solidFill>
                    <a:srgbClr val="FFCC66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App</a:t>
              </a:r>
            </a:p>
          </p:txBody>
        </p:sp>
        <p:sp>
          <p:nvSpPr>
            <p:cNvPr id="45" name="Rounded Rectangle 42">
              <a:extLst>
                <a:ext uri="{FF2B5EF4-FFF2-40B4-BE49-F238E27FC236}">
                  <a16:creationId xmlns:a16="http://schemas.microsoft.com/office/drawing/2014/main" id="{A5B0C0FF-1E80-C445-A9BC-39DBC00C37C6}"/>
                </a:ext>
              </a:extLst>
            </p:cNvPr>
            <p:cNvSpPr/>
            <p:nvPr/>
          </p:nvSpPr>
          <p:spPr bwMode="auto">
            <a:xfrm>
              <a:off x="74676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u="none" dirty="0">
                  <a:solidFill>
                    <a:srgbClr val="FFCC66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App</a:t>
              </a:r>
            </a:p>
          </p:txBody>
        </p:sp>
        <p:sp>
          <p:nvSpPr>
            <p:cNvPr id="46" name="Rounded Rectangle 41">
              <a:extLst>
                <a:ext uri="{FF2B5EF4-FFF2-40B4-BE49-F238E27FC236}">
                  <a16:creationId xmlns:a16="http://schemas.microsoft.com/office/drawing/2014/main" id="{45633E37-754B-C747-A180-6C35B9F6808E}"/>
                </a:ext>
              </a:extLst>
            </p:cNvPr>
            <p:cNvSpPr/>
            <p:nvPr/>
          </p:nvSpPr>
          <p:spPr bwMode="auto">
            <a:xfrm>
              <a:off x="71628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u="none" dirty="0">
                  <a:solidFill>
                    <a:srgbClr val="FFCC66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App</a:t>
              </a:r>
            </a:p>
          </p:txBody>
        </p:sp>
        <p:sp>
          <p:nvSpPr>
            <p:cNvPr id="47" name="Rounded Rectangle 40">
              <a:extLst>
                <a:ext uri="{FF2B5EF4-FFF2-40B4-BE49-F238E27FC236}">
                  <a16:creationId xmlns:a16="http://schemas.microsoft.com/office/drawing/2014/main" id="{1465979D-6C90-8946-9FC8-115606095E90}"/>
                </a:ext>
              </a:extLst>
            </p:cNvPr>
            <p:cNvSpPr/>
            <p:nvPr/>
          </p:nvSpPr>
          <p:spPr bwMode="auto">
            <a:xfrm>
              <a:off x="6858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u="none" dirty="0">
                  <a:solidFill>
                    <a:srgbClr val="FFCC66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App</a:t>
              </a:r>
            </a:p>
          </p:txBody>
        </p:sp>
        <p:sp>
          <p:nvSpPr>
            <p:cNvPr id="48" name="Rounded Rectangle 39">
              <a:extLst>
                <a:ext uri="{FF2B5EF4-FFF2-40B4-BE49-F238E27FC236}">
                  <a16:creationId xmlns:a16="http://schemas.microsoft.com/office/drawing/2014/main" id="{A6F4AB66-5D52-4843-A1CF-5BA457B85171}"/>
                </a:ext>
              </a:extLst>
            </p:cNvPr>
            <p:cNvSpPr/>
            <p:nvPr/>
          </p:nvSpPr>
          <p:spPr bwMode="auto">
            <a:xfrm>
              <a:off x="65532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u="none" dirty="0">
                  <a:solidFill>
                    <a:srgbClr val="FFCC66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App</a:t>
              </a:r>
            </a:p>
          </p:txBody>
        </p:sp>
        <p:sp>
          <p:nvSpPr>
            <p:cNvPr id="49" name="Rounded Rectangle 38">
              <a:extLst>
                <a:ext uri="{FF2B5EF4-FFF2-40B4-BE49-F238E27FC236}">
                  <a16:creationId xmlns:a16="http://schemas.microsoft.com/office/drawing/2014/main" id="{D0F22676-44E3-4449-8388-11F596EF7DAD}"/>
                </a:ext>
              </a:extLst>
            </p:cNvPr>
            <p:cNvSpPr/>
            <p:nvPr/>
          </p:nvSpPr>
          <p:spPr bwMode="auto">
            <a:xfrm>
              <a:off x="62484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u="none" dirty="0">
                  <a:solidFill>
                    <a:srgbClr val="FFCC66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App</a:t>
              </a:r>
            </a:p>
          </p:txBody>
        </p:sp>
        <p:sp>
          <p:nvSpPr>
            <p:cNvPr id="50" name="Rounded Rectangle 37">
              <a:extLst>
                <a:ext uri="{FF2B5EF4-FFF2-40B4-BE49-F238E27FC236}">
                  <a16:creationId xmlns:a16="http://schemas.microsoft.com/office/drawing/2014/main" id="{5DC4A579-8C7A-D149-9E79-215C07204D04}"/>
                </a:ext>
              </a:extLst>
            </p:cNvPr>
            <p:cNvSpPr/>
            <p:nvPr/>
          </p:nvSpPr>
          <p:spPr bwMode="auto">
            <a:xfrm>
              <a:off x="59436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u="none" dirty="0">
                  <a:solidFill>
                    <a:srgbClr val="FFCC66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App</a:t>
              </a:r>
            </a:p>
          </p:txBody>
        </p:sp>
        <p:sp>
          <p:nvSpPr>
            <p:cNvPr id="51" name="Rounded Rectangle 36">
              <a:extLst>
                <a:ext uri="{FF2B5EF4-FFF2-40B4-BE49-F238E27FC236}">
                  <a16:creationId xmlns:a16="http://schemas.microsoft.com/office/drawing/2014/main" id="{2E02D47C-B6B7-ED48-ABFE-2F5293CC2F41}"/>
                </a:ext>
              </a:extLst>
            </p:cNvPr>
            <p:cNvSpPr/>
            <p:nvPr/>
          </p:nvSpPr>
          <p:spPr bwMode="auto">
            <a:xfrm>
              <a:off x="56388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u="none" dirty="0">
                  <a:solidFill>
                    <a:srgbClr val="FFCC66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App</a:t>
              </a:r>
            </a:p>
          </p:txBody>
        </p:sp>
        <p:sp>
          <p:nvSpPr>
            <p:cNvPr id="52" name="Rounded Rectangle 30">
              <a:extLst>
                <a:ext uri="{FF2B5EF4-FFF2-40B4-BE49-F238E27FC236}">
                  <a16:creationId xmlns:a16="http://schemas.microsoft.com/office/drawing/2014/main" id="{77839BD8-7C1D-4848-844A-9E869615BFF6}"/>
                </a:ext>
              </a:extLst>
            </p:cNvPr>
            <p:cNvSpPr/>
            <p:nvPr/>
          </p:nvSpPr>
          <p:spPr bwMode="auto">
            <a:xfrm>
              <a:off x="5334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00" u="none" dirty="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应用</a:t>
              </a:r>
              <a:endParaRPr lang="en-US" sz="1400" u="none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sp>
        <p:nvSpPr>
          <p:cNvPr id="53" name="TextBox 35">
            <a:extLst>
              <a:ext uri="{FF2B5EF4-FFF2-40B4-BE49-F238E27FC236}">
                <a16:creationId xmlns:a16="http://schemas.microsoft.com/office/drawing/2014/main" id="{5D0AAC6D-8A4C-954D-8A68-8497645A81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0750" y="5183433"/>
            <a:ext cx="29041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u="none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水平开放接口</a:t>
            </a:r>
            <a:endParaRPr lang="en-US" sz="2000" u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 eaLnBrk="1" hangingPunct="1"/>
            <a:r>
              <a:rPr lang="en-US" sz="2000" u="none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快速</a:t>
            </a:r>
            <a:r>
              <a:rPr lang="zh-CN" altLang="en-US" sz="20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迭代</a:t>
            </a:r>
            <a:r>
              <a:rPr lang="en-US" sz="2000" u="none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演进</a:t>
            </a:r>
            <a:endParaRPr lang="en-US" sz="2000" u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4" name="Right Arrow 46">
            <a:extLst>
              <a:ext uri="{FF2B5EF4-FFF2-40B4-BE49-F238E27FC236}">
                <a16:creationId xmlns:a16="http://schemas.microsoft.com/office/drawing/2014/main" id="{4B443F0A-C9CC-CF43-9486-FE2859973553}"/>
              </a:ext>
            </a:extLst>
          </p:cNvPr>
          <p:cNvSpPr/>
          <p:nvPr/>
        </p:nvSpPr>
        <p:spPr>
          <a:xfrm>
            <a:off x="4120390" y="2637334"/>
            <a:ext cx="1037192" cy="677914"/>
          </a:xfrm>
          <a:prstGeom prst="rightArrow">
            <a:avLst>
              <a:gd name="adj1" fmla="val 50000"/>
              <a:gd name="adj2" fmla="val 68658"/>
            </a:avLst>
          </a:prstGeom>
          <a:solidFill>
            <a:srgbClr val="FF66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u="none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55" name="Group 57">
            <a:extLst>
              <a:ext uri="{FF2B5EF4-FFF2-40B4-BE49-F238E27FC236}">
                <a16:creationId xmlns:a16="http://schemas.microsoft.com/office/drawing/2014/main" id="{D78E1EBC-C38C-2E44-A3F2-7E23CCDEA6C5}"/>
              </a:ext>
            </a:extLst>
          </p:cNvPr>
          <p:cNvGrpSpPr>
            <a:grpSpLocks/>
          </p:cNvGrpSpPr>
          <p:nvPr/>
        </p:nvGrpSpPr>
        <p:grpSpPr bwMode="auto">
          <a:xfrm>
            <a:off x="5360392" y="2204930"/>
            <a:ext cx="3595599" cy="1152453"/>
            <a:chOff x="5105400" y="1828800"/>
            <a:chExt cx="3962400" cy="1295400"/>
          </a:xfrm>
        </p:grpSpPr>
        <p:sp>
          <p:nvSpPr>
            <p:cNvPr id="56" name="Rounded Rectangle 19">
              <a:extLst>
                <a:ext uri="{FF2B5EF4-FFF2-40B4-BE49-F238E27FC236}">
                  <a16:creationId xmlns:a16="http://schemas.microsoft.com/office/drawing/2014/main" id="{FDB48B03-195D-F947-A8D1-2800662A223C}"/>
                </a:ext>
              </a:extLst>
            </p:cNvPr>
            <p:cNvSpPr/>
            <p:nvPr/>
          </p:nvSpPr>
          <p:spPr bwMode="auto">
            <a:xfrm>
              <a:off x="6553200" y="2286000"/>
              <a:ext cx="1066800" cy="838200"/>
            </a:xfrm>
            <a:prstGeom prst="roundRect">
              <a:avLst/>
            </a:prstGeom>
            <a:gradFill>
              <a:gsLst>
                <a:gs pos="0">
                  <a:srgbClr val="008000"/>
                </a:gs>
                <a:gs pos="100000">
                  <a:srgbClr val="00C362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600" u="none" dirty="0">
                  <a:solidFill>
                    <a:srgbClr val="FFFFFF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控制</a:t>
              </a:r>
              <a:endParaRPr lang="en-US" altLang="zh-CN" sz="1600" u="none" dirty="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  <a:p>
              <a:pPr algn="ctr">
                <a:defRPr/>
              </a:pPr>
              <a:r>
                <a:rPr lang="zh-CN" altLang="en-US" sz="1600" u="none" dirty="0">
                  <a:solidFill>
                    <a:srgbClr val="FFFFFF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平面</a:t>
              </a:r>
              <a:endParaRPr lang="en-US" sz="1600" u="none" dirty="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57" name="Rounded Rectangle 21">
              <a:extLst>
                <a:ext uri="{FF2B5EF4-FFF2-40B4-BE49-F238E27FC236}">
                  <a16:creationId xmlns:a16="http://schemas.microsoft.com/office/drawing/2014/main" id="{029FF8ED-7054-414D-A8CA-52934E5F1786}"/>
                </a:ext>
              </a:extLst>
            </p:cNvPr>
            <p:cNvSpPr/>
            <p:nvPr/>
          </p:nvSpPr>
          <p:spPr bwMode="auto">
            <a:xfrm>
              <a:off x="8001000" y="2286000"/>
              <a:ext cx="1066800" cy="838200"/>
            </a:xfrm>
            <a:prstGeom prst="roundRect">
              <a:avLst/>
            </a:prstGeom>
            <a:gradFill>
              <a:gsLst>
                <a:gs pos="0">
                  <a:srgbClr val="FF00FF"/>
                </a:gs>
                <a:gs pos="100000">
                  <a:srgbClr val="FF99CC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600" u="none" dirty="0">
                  <a:solidFill>
                    <a:srgbClr val="FFFFFF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控制</a:t>
              </a:r>
              <a:endParaRPr lang="en-US" altLang="zh-CN" sz="1600" u="none" dirty="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  <a:p>
              <a:pPr algn="ctr">
                <a:defRPr/>
              </a:pPr>
              <a:r>
                <a:rPr lang="zh-CN" altLang="en-US" sz="1600" u="none" dirty="0">
                  <a:solidFill>
                    <a:srgbClr val="FFFFFF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平面</a:t>
              </a:r>
              <a:endParaRPr lang="en-US" sz="1600" u="none" dirty="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58" name="Rounded Rectangle 23">
              <a:extLst>
                <a:ext uri="{FF2B5EF4-FFF2-40B4-BE49-F238E27FC236}">
                  <a16:creationId xmlns:a16="http://schemas.microsoft.com/office/drawing/2014/main" id="{41F22D31-D17C-9849-8FA0-3369B5DA8E62}"/>
                </a:ext>
              </a:extLst>
            </p:cNvPr>
            <p:cNvSpPr/>
            <p:nvPr/>
          </p:nvSpPr>
          <p:spPr bwMode="auto">
            <a:xfrm>
              <a:off x="5105400" y="2286000"/>
              <a:ext cx="1066800" cy="838200"/>
            </a:xfrm>
            <a:prstGeom prst="roundRect">
              <a:avLst/>
            </a:prstGeom>
            <a:gradFill>
              <a:gsLst>
                <a:gs pos="0">
                  <a:srgbClr val="FF0000"/>
                </a:gs>
                <a:gs pos="100000">
                  <a:srgbClr val="F7545C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600" u="none" dirty="0">
                  <a:solidFill>
                    <a:srgbClr val="FFFFFF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控制</a:t>
              </a:r>
              <a:endParaRPr lang="en-US" altLang="zh-CN" sz="1600" u="none" dirty="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  <a:p>
              <a:pPr algn="ctr">
                <a:defRPr/>
              </a:pPr>
              <a:r>
                <a:rPr lang="zh-CN" altLang="en-US" sz="1600" u="none" dirty="0">
                  <a:solidFill>
                    <a:srgbClr val="FFFFFF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平面</a:t>
              </a:r>
              <a:endParaRPr lang="en-US" sz="1600" u="none" dirty="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59" name="TextBox 23">
              <a:extLst>
                <a:ext uri="{FF2B5EF4-FFF2-40B4-BE49-F238E27FC236}">
                  <a16:creationId xmlns:a16="http://schemas.microsoft.com/office/drawing/2014/main" id="{F7698748-4CC4-CD4B-9AB0-01F6C7EFEB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63287" y="2526268"/>
              <a:ext cx="429620" cy="3805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zh-CN" altLang="en-US" sz="1600" u="none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或</a:t>
              </a:r>
              <a:endParaRPr lang="en-US" sz="1600" u="none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0" name="TextBox 24">
              <a:extLst>
                <a:ext uri="{FF2B5EF4-FFF2-40B4-BE49-F238E27FC236}">
                  <a16:creationId xmlns:a16="http://schemas.microsoft.com/office/drawing/2014/main" id="{21AD6647-3D0D-E14E-921C-6E87324EB9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11088" y="2514600"/>
              <a:ext cx="429620" cy="3805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zh-CN" altLang="en-US" sz="1600" u="none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或</a:t>
              </a:r>
              <a:endParaRPr lang="en-US" sz="1600" u="none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grpSp>
          <p:nvGrpSpPr>
            <p:cNvPr id="61" name="Group 52">
              <a:extLst>
                <a:ext uri="{FF2B5EF4-FFF2-40B4-BE49-F238E27FC236}">
                  <a16:creationId xmlns:a16="http://schemas.microsoft.com/office/drawing/2014/main" id="{8CBE1441-57C7-EA48-A206-BE45418ACA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67400" y="1828800"/>
              <a:ext cx="2590800" cy="380547"/>
              <a:chOff x="6019800" y="3200400"/>
              <a:chExt cx="2590800" cy="380547"/>
            </a:xfrm>
          </p:grpSpPr>
          <p:cxnSp>
            <p:nvCxnSpPr>
              <p:cNvPr id="62" name="Straight Connector 53">
                <a:extLst>
                  <a:ext uri="{FF2B5EF4-FFF2-40B4-BE49-F238E27FC236}">
                    <a16:creationId xmlns:a16="http://schemas.microsoft.com/office/drawing/2014/main" id="{3043F7E2-66ED-1D4E-A4E0-6BD34B6650AF}"/>
                  </a:ext>
                </a:extLst>
              </p:cNvPr>
              <p:cNvCxnSpPr/>
              <p:nvPr/>
            </p:nvCxnSpPr>
            <p:spPr>
              <a:xfrm>
                <a:off x="6019800" y="3427413"/>
                <a:ext cx="2590800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23">
                <a:extLst>
                  <a:ext uri="{FF2B5EF4-FFF2-40B4-BE49-F238E27FC236}">
                    <a16:creationId xmlns:a16="http://schemas.microsoft.com/office/drawing/2014/main" id="{1B586505-9AF7-1B4C-B267-44CE8DA01A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53791" y="3200400"/>
                <a:ext cx="1107968" cy="38054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zh-CN" altLang="en-US" sz="1600" u="none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开放接口</a:t>
                </a:r>
                <a:endParaRPr lang="en-US" sz="1600" u="none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</p:grpSp>
      <p:sp>
        <p:nvSpPr>
          <p:cNvPr id="64" name="Right Arrow 55">
            <a:extLst>
              <a:ext uri="{FF2B5EF4-FFF2-40B4-BE49-F238E27FC236}">
                <a16:creationId xmlns:a16="http://schemas.microsoft.com/office/drawing/2014/main" id="{A0A0AA0C-232D-1643-9CCD-B6DE08A5A6BB}"/>
              </a:ext>
            </a:extLst>
          </p:cNvPr>
          <p:cNvSpPr/>
          <p:nvPr/>
        </p:nvSpPr>
        <p:spPr>
          <a:xfrm>
            <a:off x="4120390" y="5213405"/>
            <a:ext cx="1037192" cy="677914"/>
          </a:xfrm>
          <a:prstGeom prst="rightArrow">
            <a:avLst>
              <a:gd name="adj1" fmla="val 50000"/>
              <a:gd name="adj2" fmla="val 68658"/>
            </a:avLst>
          </a:prstGeom>
          <a:solidFill>
            <a:srgbClr val="FF66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u="none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5" name="Picture 47">
            <a:extLst>
              <a:ext uri="{FF2B5EF4-FFF2-40B4-BE49-F238E27FC236}">
                <a16:creationId xmlns:a16="http://schemas.microsoft.com/office/drawing/2014/main" id="{2502EA72-9E1D-5C46-9592-6F8F0478B0D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81" y="1162872"/>
            <a:ext cx="4559324" cy="3575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Rounded Rectangle 4">
            <a:extLst>
              <a:ext uri="{FF2B5EF4-FFF2-40B4-BE49-F238E27FC236}">
                <a16:creationId xmlns:a16="http://schemas.microsoft.com/office/drawing/2014/main" id="{E5A63677-A111-FB46-9A26-5F099335171B}"/>
              </a:ext>
            </a:extLst>
          </p:cNvPr>
          <p:cNvSpPr/>
          <p:nvPr/>
        </p:nvSpPr>
        <p:spPr bwMode="auto">
          <a:xfrm>
            <a:off x="1492836" y="2659931"/>
            <a:ext cx="1728653" cy="85869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u="none" dirty="0" err="1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特定控制平面</a:t>
            </a:r>
            <a:endParaRPr lang="en-US" sz="1600" u="none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7" name="Rounded Rectangle 13">
            <a:extLst>
              <a:ext uri="{FF2B5EF4-FFF2-40B4-BE49-F238E27FC236}">
                <a16:creationId xmlns:a16="http://schemas.microsoft.com/office/drawing/2014/main" id="{CC61BF31-76C0-C049-BFFC-EB62FBA18D58}"/>
              </a:ext>
            </a:extLst>
          </p:cNvPr>
          <p:cNvSpPr/>
          <p:nvPr/>
        </p:nvSpPr>
        <p:spPr bwMode="auto">
          <a:xfrm>
            <a:off x="1492836" y="3586413"/>
            <a:ext cx="1728653" cy="745705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u="none" dirty="0" err="1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特定硬件</a:t>
            </a:r>
            <a:endParaRPr lang="en-US" sz="1600" u="none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8" name="Rounded Rectangle 34">
            <a:extLst>
              <a:ext uri="{FF2B5EF4-FFF2-40B4-BE49-F238E27FC236}">
                <a16:creationId xmlns:a16="http://schemas.microsoft.com/office/drawing/2014/main" id="{E1C7B05F-998E-C94E-A2FA-2623C6BEA2A2}"/>
              </a:ext>
            </a:extLst>
          </p:cNvPr>
          <p:cNvSpPr/>
          <p:nvPr/>
        </p:nvSpPr>
        <p:spPr bwMode="auto">
          <a:xfrm>
            <a:off x="1492836" y="1914226"/>
            <a:ext cx="1728653" cy="655316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u="none" dirty="0" err="1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特定特征</a:t>
            </a:r>
            <a:endParaRPr lang="en-US" sz="1600" u="none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69" name="Group 56">
            <a:extLst>
              <a:ext uri="{FF2B5EF4-FFF2-40B4-BE49-F238E27FC236}">
                <a16:creationId xmlns:a16="http://schemas.microsoft.com/office/drawing/2014/main" id="{5EAC0416-F5DB-3A45-AC89-4F361321ABDF}"/>
              </a:ext>
            </a:extLst>
          </p:cNvPr>
          <p:cNvGrpSpPr>
            <a:grpSpLocks/>
          </p:cNvGrpSpPr>
          <p:nvPr/>
        </p:nvGrpSpPr>
        <p:grpSpPr bwMode="auto">
          <a:xfrm>
            <a:off x="6050413" y="3435061"/>
            <a:ext cx="2490701" cy="1617106"/>
            <a:chOff x="5865350" y="3212068"/>
            <a:chExt cx="2745250" cy="1817099"/>
          </a:xfrm>
        </p:grpSpPr>
        <p:sp>
          <p:nvSpPr>
            <p:cNvPr id="70" name="Rounded Rectangle 22">
              <a:extLst>
                <a:ext uri="{FF2B5EF4-FFF2-40B4-BE49-F238E27FC236}">
                  <a16:creationId xmlns:a16="http://schemas.microsoft.com/office/drawing/2014/main" id="{156081EA-A51F-8348-917A-BF249A73A0C2}"/>
                </a:ext>
              </a:extLst>
            </p:cNvPr>
            <p:cNvSpPr/>
            <p:nvPr/>
          </p:nvSpPr>
          <p:spPr bwMode="auto">
            <a:xfrm>
              <a:off x="6096000" y="3733800"/>
              <a:ext cx="2286000" cy="838200"/>
            </a:xfrm>
            <a:prstGeom prst="roundRect">
              <a:avLst/>
            </a:prstGeom>
            <a:solidFill>
              <a:srgbClr val="00009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zh-CN" altLang="en-US" sz="1800" u="none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厂家交换芯片</a:t>
              </a:r>
              <a:endParaRPr lang="en-US" sz="1600" u="none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grpSp>
          <p:nvGrpSpPr>
            <p:cNvPr id="71" name="Group 51">
              <a:extLst>
                <a:ext uri="{FF2B5EF4-FFF2-40B4-BE49-F238E27FC236}">
                  <a16:creationId xmlns:a16="http://schemas.microsoft.com/office/drawing/2014/main" id="{E4031662-F5C7-2A4C-9CDF-11C04A1E30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66937" y="3212068"/>
              <a:ext cx="2591237" cy="380424"/>
              <a:chOff x="6019337" y="3200400"/>
              <a:chExt cx="2591237" cy="380424"/>
            </a:xfrm>
          </p:grpSpPr>
          <p:cxnSp>
            <p:nvCxnSpPr>
              <p:cNvPr id="73" name="Straight Connector 50">
                <a:extLst>
                  <a:ext uri="{FF2B5EF4-FFF2-40B4-BE49-F238E27FC236}">
                    <a16:creationId xmlns:a16="http://schemas.microsoft.com/office/drawing/2014/main" id="{4C59381E-5980-D24D-88A9-AEDC9D2C7F75}"/>
                  </a:ext>
                </a:extLst>
              </p:cNvPr>
              <p:cNvCxnSpPr/>
              <p:nvPr/>
            </p:nvCxnSpPr>
            <p:spPr>
              <a:xfrm>
                <a:off x="6019337" y="3427338"/>
                <a:ext cx="2591237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Box 23">
                <a:extLst>
                  <a:ext uri="{FF2B5EF4-FFF2-40B4-BE49-F238E27FC236}">
                    <a16:creationId xmlns:a16="http://schemas.microsoft.com/office/drawing/2014/main" id="{E59B26FE-502A-A545-80BF-B669570C219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53791" y="3200400"/>
                <a:ext cx="1108155" cy="38042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zh-CN" altLang="en-US" sz="1600" u="none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开放接口</a:t>
                </a:r>
                <a:endParaRPr lang="en-US" sz="1600" u="none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pic>
          <p:nvPicPr>
            <p:cNvPr id="72" name="Picture 6" descr="48HD10Gbs.png">
              <a:extLst>
                <a:ext uri="{FF2B5EF4-FFF2-40B4-BE49-F238E27FC236}">
                  <a16:creationId xmlns:a16="http://schemas.microsoft.com/office/drawing/2014/main" id="{80830C1A-DFC1-CF41-9BB6-F10D7042D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5350" y="4443379"/>
              <a:ext cx="2745250" cy="585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48953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Rectangle 387">
            <a:extLst>
              <a:ext uri="{FF2B5EF4-FFF2-40B4-BE49-F238E27FC236}">
                <a16:creationId xmlns:a16="http://schemas.microsoft.com/office/drawing/2014/main" id="{50DBC828-750F-F644-8255-58DFD0BDE7F0}"/>
              </a:ext>
            </a:extLst>
          </p:cNvPr>
          <p:cNvSpPr/>
          <p:nvPr/>
        </p:nvSpPr>
        <p:spPr bwMode="auto">
          <a:xfrm>
            <a:off x="1768203" y="1788758"/>
            <a:ext cx="5043488" cy="10175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u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96" name="Freeform 395">
            <a:extLst>
              <a:ext uri="{FF2B5EF4-FFF2-40B4-BE49-F238E27FC236}">
                <a16:creationId xmlns:a16="http://schemas.microsoft.com/office/drawing/2014/main" id="{A27973DE-FD55-8A4F-9F06-DE6822767B8D}"/>
              </a:ext>
            </a:extLst>
          </p:cNvPr>
          <p:cNvSpPr/>
          <p:nvPr/>
        </p:nvSpPr>
        <p:spPr bwMode="auto">
          <a:xfrm>
            <a:off x="1579290" y="1791933"/>
            <a:ext cx="198438" cy="1385888"/>
          </a:xfrm>
          <a:custGeom>
            <a:avLst/>
            <a:gdLst>
              <a:gd name="connsiteX0" fmla="*/ 0 w 312616"/>
              <a:gd name="connsiteY0" fmla="*/ 644770 h 1367693"/>
              <a:gd name="connsiteX1" fmla="*/ 312616 w 312616"/>
              <a:gd name="connsiteY1" fmla="*/ 0 h 1367693"/>
              <a:gd name="connsiteX2" fmla="*/ 312616 w 312616"/>
              <a:gd name="connsiteY2" fmla="*/ 1016000 h 1367693"/>
              <a:gd name="connsiteX3" fmla="*/ 117231 w 312616"/>
              <a:gd name="connsiteY3" fmla="*/ 1367693 h 1367693"/>
              <a:gd name="connsiteX4" fmla="*/ 0 w 312616"/>
              <a:gd name="connsiteY4" fmla="*/ 644770 h 1367693"/>
              <a:gd name="connsiteX0" fmla="*/ 0 w 199855"/>
              <a:gd name="connsiteY0" fmla="*/ 733787 h 1367693"/>
              <a:gd name="connsiteX1" fmla="*/ 199855 w 199855"/>
              <a:gd name="connsiteY1" fmla="*/ 0 h 1367693"/>
              <a:gd name="connsiteX2" fmla="*/ 199855 w 199855"/>
              <a:gd name="connsiteY2" fmla="*/ 1016000 h 1367693"/>
              <a:gd name="connsiteX3" fmla="*/ 4470 w 199855"/>
              <a:gd name="connsiteY3" fmla="*/ 1367693 h 1367693"/>
              <a:gd name="connsiteX4" fmla="*/ 0 w 199855"/>
              <a:gd name="connsiteY4" fmla="*/ 733787 h 1367693"/>
              <a:gd name="connsiteX0" fmla="*/ 25203 w 225058"/>
              <a:gd name="connsiteY0" fmla="*/ 733787 h 1361758"/>
              <a:gd name="connsiteX1" fmla="*/ 225058 w 225058"/>
              <a:gd name="connsiteY1" fmla="*/ 0 h 1361758"/>
              <a:gd name="connsiteX2" fmla="*/ 225058 w 225058"/>
              <a:gd name="connsiteY2" fmla="*/ 1016000 h 1361758"/>
              <a:gd name="connsiteX3" fmla="*/ 0 w 225058"/>
              <a:gd name="connsiteY3" fmla="*/ 1361758 h 1361758"/>
              <a:gd name="connsiteX4" fmla="*/ 25203 w 225058"/>
              <a:gd name="connsiteY4" fmla="*/ 733787 h 1361758"/>
              <a:gd name="connsiteX0" fmla="*/ 25203 w 230992"/>
              <a:gd name="connsiteY0" fmla="*/ 787197 h 1415168"/>
              <a:gd name="connsiteX1" fmla="*/ 230992 w 230992"/>
              <a:gd name="connsiteY1" fmla="*/ 0 h 1415168"/>
              <a:gd name="connsiteX2" fmla="*/ 225058 w 230992"/>
              <a:gd name="connsiteY2" fmla="*/ 1069410 h 1415168"/>
              <a:gd name="connsiteX3" fmla="*/ 0 w 230992"/>
              <a:gd name="connsiteY3" fmla="*/ 1415168 h 1415168"/>
              <a:gd name="connsiteX4" fmla="*/ 25203 w 230992"/>
              <a:gd name="connsiteY4" fmla="*/ 787197 h 1415168"/>
              <a:gd name="connsiteX0" fmla="*/ 0 w 205789"/>
              <a:gd name="connsiteY0" fmla="*/ 787197 h 1427037"/>
              <a:gd name="connsiteX1" fmla="*/ 205789 w 205789"/>
              <a:gd name="connsiteY1" fmla="*/ 0 h 1427037"/>
              <a:gd name="connsiteX2" fmla="*/ 199855 w 205789"/>
              <a:gd name="connsiteY2" fmla="*/ 1069410 h 1427037"/>
              <a:gd name="connsiteX3" fmla="*/ 4471 w 205789"/>
              <a:gd name="connsiteY3" fmla="*/ 1427037 h 1427037"/>
              <a:gd name="connsiteX4" fmla="*/ 0 w 205789"/>
              <a:gd name="connsiteY4" fmla="*/ 787197 h 1427037"/>
              <a:gd name="connsiteX0" fmla="*/ 0 w 199855"/>
              <a:gd name="connsiteY0" fmla="*/ 745656 h 1385496"/>
              <a:gd name="connsiteX1" fmla="*/ 193920 w 199855"/>
              <a:gd name="connsiteY1" fmla="*/ 0 h 1385496"/>
              <a:gd name="connsiteX2" fmla="*/ 199855 w 199855"/>
              <a:gd name="connsiteY2" fmla="*/ 1027869 h 1385496"/>
              <a:gd name="connsiteX3" fmla="*/ 4471 w 199855"/>
              <a:gd name="connsiteY3" fmla="*/ 1385496 h 1385496"/>
              <a:gd name="connsiteX4" fmla="*/ 0 w 199855"/>
              <a:gd name="connsiteY4" fmla="*/ 745656 h 1385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855" h="1385496">
                <a:moveTo>
                  <a:pt x="0" y="745656"/>
                </a:moveTo>
                <a:lnTo>
                  <a:pt x="193920" y="0"/>
                </a:lnTo>
                <a:cubicBezTo>
                  <a:pt x="195898" y="342623"/>
                  <a:pt x="197877" y="685246"/>
                  <a:pt x="199855" y="1027869"/>
                </a:cubicBezTo>
                <a:lnTo>
                  <a:pt x="4471" y="1385496"/>
                </a:lnTo>
                <a:cubicBezTo>
                  <a:pt x="2981" y="1172216"/>
                  <a:pt x="1490" y="958936"/>
                  <a:pt x="0" y="745656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u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98" name="Freeform 397">
            <a:extLst>
              <a:ext uri="{FF2B5EF4-FFF2-40B4-BE49-F238E27FC236}">
                <a16:creationId xmlns:a16="http://schemas.microsoft.com/office/drawing/2014/main" id="{F3966A6D-A328-FE42-8317-A0D1488822D7}"/>
              </a:ext>
            </a:extLst>
          </p:cNvPr>
          <p:cNvSpPr/>
          <p:nvPr/>
        </p:nvSpPr>
        <p:spPr bwMode="auto">
          <a:xfrm flipH="1">
            <a:off x="6808516" y="1785583"/>
            <a:ext cx="219075" cy="1370013"/>
          </a:xfrm>
          <a:custGeom>
            <a:avLst/>
            <a:gdLst>
              <a:gd name="connsiteX0" fmla="*/ 0 w 312616"/>
              <a:gd name="connsiteY0" fmla="*/ 644770 h 1367693"/>
              <a:gd name="connsiteX1" fmla="*/ 312616 w 312616"/>
              <a:gd name="connsiteY1" fmla="*/ 0 h 1367693"/>
              <a:gd name="connsiteX2" fmla="*/ 312616 w 312616"/>
              <a:gd name="connsiteY2" fmla="*/ 1016000 h 1367693"/>
              <a:gd name="connsiteX3" fmla="*/ 117231 w 312616"/>
              <a:gd name="connsiteY3" fmla="*/ 1367693 h 1367693"/>
              <a:gd name="connsiteX4" fmla="*/ 0 w 312616"/>
              <a:gd name="connsiteY4" fmla="*/ 644770 h 1367693"/>
              <a:gd name="connsiteX0" fmla="*/ 0 w 199855"/>
              <a:gd name="connsiteY0" fmla="*/ 733787 h 1367693"/>
              <a:gd name="connsiteX1" fmla="*/ 199855 w 199855"/>
              <a:gd name="connsiteY1" fmla="*/ 0 h 1367693"/>
              <a:gd name="connsiteX2" fmla="*/ 199855 w 199855"/>
              <a:gd name="connsiteY2" fmla="*/ 1016000 h 1367693"/>
              <a:gd name="connsiteX3" fmla="*/ 4470 w 199855"/>
              <a:gd name="connsiteY3" fmla="*/ 1367693 h 1367693"/>
              <a:gd name="connsiteX4" fmla="*/ 0 w 199855"/>
              <a:gd name="connsiteY4" fmla="*/ 733787 h 1367693"/>
              <a:gd name="connsiteX0" fmla="*/ 25203 w 225058"/>
              <a:gd name="connsiteY0" fmla="*/ 733787 h 1361758"/>
              <a:gd name="connsiteX1" fmla="*/ 225058 w 225058"/>
              <a:gd name="connsiteY1" fmla="*/ 0 h 1361758"/>
              <a:gd name="connsiteX2" fmla="*/ 225058 w 225058"/>
              <a:gd name="connsiteY2" fmla="*/ 1016000 h 1361758"/>
              <a:gd name="connsiteX3" fmla="*/ 0 w 225058"/>
              <a:gd name="connsiteY3" fmla="*/ 1361758 h 1361758"/>
              <a:gd name="connsiteX4" fmla="*/ 25203 w 225058"/>
              <a:gd name="connsiteY4" fmla="*/ 733787 h 1361758"/>
              <a:gd name="connsiteX0" fmla="*/ 25203 w 230992"/>
              <a:gd name="connsiteY0" fmla="*/ 787197 h 1415168"/>
              <a:gd name="connsiteX1" fmla="*/ 230992 w 230992"/>
              <a:gd name="connsiteY1" fmla="*/ 0 h 1415168"/>
              <a:gd name="connsiteX2" fmla="*/ 225058 w 230992"/>
              <a:gd name="connsiteY2" fmla="*/ 1069410 h 1415168"/>
              <a:gd name="connsiteX3" fmla="*/ 0 w 230992"/>
              <a:gd name="connsiteY3" fmla="*/ 1415168 h 1415168"/>
              <a:gd name="connsiteX4" fmla="*/ 25203 w 230992"/>
              <a:gd name="connsiteY4" fmla="*/ 787197 h 1415168"/>
              <a:gd name="connsiteX0" fmla="*/ 0 w 205789"/>
              <a:gd name="connsiteY0" fmla="*/ 787197 h 1427037"/>
              <a:gd name="connsiteX1" fmla="*/ 205789 w 205789"/>
              <a:gd name="connsiteY1" fmla="*/ 0 h 1427037"/>
              <a:gd name="connsiteX2" fmla="*/ 199855 w 205789"/>
              <a:gd name="connsiteY2" fmla="*/ 1069410 h 1427037"/>
              <a:gd name="connsiteX3" fmla="*/ 4471 w 205789"/>
              <a:gd name="connsiteY3" fmla="*/ 1427037 h 1427037"/>
              <a:gd name="connsiteX4" fmla="*/ 0 w 205789"/>
              <a:gd name="connsiteY4" fmla="*/ 787197 h 1427037"/>
              <a:gd name="connsiteX0" fmla="*/ 0 w 199855"/>
              <a:gd name="connsiteY0" fmla="*/ 745656 h 1385496"/>
              <a:gd name="connsiteX1" fmla="*/ 193920 w 199855"/>
              <a:gd name="connsiteY1" fmla="*/ 0 h 1385496"/>
              <a:gd name="connsiteX2" fmla="*/ 199855 w 199855"/>
              <a:gd name="connsiteY2" fmla="*/ 1027869 h 1385496"/>
              <a:gd name="connsiteX3" fmla="*/ 4471 w 199855"/>
              <a:gd name="connsiteY3" fmla="*/ 1385496 h 1385496"/>
              <a:gd name="connsiteX4" fmla="*/ 0 w 199855"/>
              <a:gd name="connsiteY4" fmla="*/ 745656 h 1385496"/>
              <a:gd name="connsiteX0" fmla="*/ 0 w 219519"/>
              <a:gd name="connsiteY0" fmla="*/ 730359 h 1370199"/>
              <a:gd name="connsiteX1" fmla="*/ 219401 w 219519"/>
              <a:gd name="connsiteY1" fmla="*/ 0 h 1370199"/>
              <a:gd name="connsiteX2" fmla="*/ 199855 w 219519"/>
              <a:gd name="connsiteY2" fmla="*/ 1012572 h 1370199"/>
              <a:gd name="connsiteX3" fmla="*/ 4471 w 219519"/>
              <a:gd name="connsiteY3" fmla="*/ 1370199 h 1370199"/>
              <a:gd name="connsiteX4" fmla="*/ 0 w 219519"/>
              <a:gd name="connsiteY4" fmla="*/ 730359 h 1370199"/>
              <a:gd name="connsiteX0" fmla="*/ 0 w 219602"/>
              <a:gd name="connsiteY0" fmla="*/ 730359 h 1370199"/>
              <a:gd name="connsiteX1" fmla="*/ 219401 w 219602"/>
              <a:gd name="connsiteY1" fmla="*/ 0 h 1370199"/>
              <a:gd name="connsiteX2" fmla="*/ 210047 w 219602"/>
              <a:gd name="connsiteY2" fmla="*/ 1007473 h 1370199"/>
              <a:gd name="connsiteX3" fmla="*/ 4471 w 219602"/>
              <a:gd name="connsiteY3" fmla="*/ 1370199 h 1370199"/>
              <a:gd name="connsiteX4" fmla="*/ 0 w 219602"/>
              <a:gd name="connsiteY4" fmla="*/ 730359 h 1370199"/>
              <a:gd name="connsiteX0" fmla="*/ 0 w 220239"/>
              <a:gd name="connsiteY0" fmla="*/ 730359 h 1370199"/>
              <a:gd name="connsiteX1" fmla="*/ 219401 w 220239"/>
              <a:gd name="connsiteY1" fmla="*/ 0 h 1370199"/>
              <a:gd name="connsiteX2" fmla="*/ 220239 w 220239"/>
              <a:gd name="connsiteY2" fmla="*/ 1007473 h 1370199"/>
              <a:gd name="connsiteX3" fmla="*/ 4471 w 220239"/>
              <a:gd name="connsiteY3" fmla="*/ 1370199 h 1370199"/>
              <a:gd name="connsiteX4" fmla="*/ 0 w 220239"/>
              <a:gd name="connsiteY4" fmla="*/ 730359 h 1370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239" h="1370199">
                <a:moveTo>
                  <a:pt x="0" y="730359"/>
                </a:moveTo>
                <a:cubicBezTo>
                  <a:pt x="64640" y="481807"/>
                  <a:pt x="154761" y="248552"/>
                  <a:pt x="219401" y="0"/>
                </a:cubicBezTo>
                <a:cubicBezTo>
                  <a:pt x="221379" y="342623"/>
                  <a:pt x="218261" y="664850"/>
                  <a:pt x="220239" y="1007473"/>
                </a:cubicBezTo>
                <a:lnTo>
                  <a:pt x="4471" y="1370199"/>
                </a:lnTo>
                <a:cubicBezTo>
                  <a:pt x="2981" y="1156919"/>
                  <a:pt x="1490" y="943639"/>
                  <a:pt x="0" y="730359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u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69915" name="Group 950">
            <a:extLst>
              <a:ext uri="{FF2B5EF4-FFF2-40B4-BE49-F238E27FC236}">
                <a16:creationId xmlns:a16="http://schemas.microsoft.com/office/drawing/2014/main" id="{725DD776-72E2-194D-BB9E-ED0B9181315E}"/>
              </a:ext>
            </a:extLst>
          </p:cNvPr>
          <p:cNvGrpSpPr>
            <a:grpSpLocks/>
          </p:cNvGrpSpPr>
          <p:nvPr/>
        </p:nvGrpSpPr>
        <p:grpSpPr bwMode="auto">
          <a:xfrm>
            <a:off x="1331640" y="2544780"/>
            <a:ext cx="338137" cy="653693"/>
            <a:chOff x="4140" y="429"/>
            <a:chExt cx="1425" cy="2396"/>
          </a:xfrm>
        </p:grpSpPr>
        <p:sp>
          <p:nvSpPr>
            <p:cNvPr id="69949" name="Freeform 951">
              <a:extLst>
                <a:ext uri="{FF2B5EF4-FFF2-40B4-BE49-F238E27FC236}">
                  <a16:creationId xmlns:a16="http://schemas.microsoft.com/office/drawing/2014/main" id="{786B7CE7-DCD4-4342-9509-A9C9EFB7F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8 w 354"/>
                <a:gd name="T3" fmla="*/ 16 h 2742"/>
                <a:gd name="T4" fmla="*/ 8 w 354"/>
                <a:gd name="T5" fmla="*/ 119 h 2742"/>
                <a:gd name="T6" fmla="*/ 0 w 354"/>
                <a:gd name="T7" fmla="*/ 124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9950" name="Rectangle 952">
              <a:extLst>
                <a:ext uri="{FF2B5EF4-FFF2-40B4-BE49-F238E27FC236}">
                  <a16:creationId xmlns:a16="http://schemas.microsoft.com/office/drawing/2014/main" id="{C972C0CD-EFF9-5F49-B97F-A50EAD720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9951" name="Freeform 953">
              <a:extLst>
                <a:ext uri="{FF2B5EF4-FFF2-40B4-BE49-F238E27FC236}">
                  <a16:creationId xmlns:a16="http://schemas.microsoft.com/office/drawing/2014/main" id="{70582A8C-1815-8542-BDA1-1FB8D9C3A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 w 211"/>
                <a:gd name="T3" fmla="*/ 11 h 2537"/>
                <a:gd name="T4" fmla="*/ 2 w 211"/>
                <a:gd name="T5" fmla="*/ 11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9952" name="Freeform 954">
              <a:extLst>
                <a:ext uri="{FF2B5EF4-FFF2-40B4-BE49-F238E27FC236}">
                  <a16:creationId xmlns:a16="http://schemas.microsoft.com/office/drawing/2014/main" id="{817036AF-7485-2444-87A4-52C5D41C7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7 w 328"/>
                <a:gd name="T3" fmla="*/ 7 h 226"/>
                <a:gd name="T4" fmla="*/ 7 w 328"/>
                <a:gd name="T5" fmla="*/ 11 h 226"/>
                <a:gd name="T6" fmla="*/ 0 w 328"/>
                <a:gd name="T7" fmla="*/ 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9953" name="Rectangle 955">
              <a:extLst>
                <a:ext uri="{FF2B5EF4-FFF2-40B4-BE49-F238E27FC236}">
                  <a16:creationId xmlns:a16="http://schemas.microsoft.com/office/drawing/2014/main" id="{28147CC3-31FF-B743-A255-BF3CC48D6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grpSp>
          <p:nvGrpSpPr>
            <p:cNvPr id="69954" name="Group 956">
              <a:extLst>
                <a:ext uri="{FF2B5EF4-FFF2-40B4-BE49-F238E27FC236}">
                  <a16:creationId xmlns:a16="http://schemas.microsoft.com/office/drawing/2014/main" id="{0A36D9BB-159A-F640-8B55-1929611A88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9979" name="AutoShape 957">
                <a:extLst>
                  <a:ext uri="{FF2B5EF4-FFF2-40B4-BE49-F238E27FC236}">
                    <a16:creationId xmlns:a16="http://schemas.microsoft.com/office/drawing/2014/main" id="{0CC479E4-0BA1-6449-B24B-DA3B00324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69980" name="AutoShape 958">
                <a:extLst>
                  <a:ext uri="{FF2B5EF4-FFF2-40B4-BE49-F238E27FC236}">
                    <a16:creationId xmlns:a16="http://schemas.microsoft.com/office/drawing/2014/main" id="{4378F81C-F118-8E42-BF4F-11EB1417B2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sp>
          <p:nvSpPr>
            <p:cNvPr id="69955" name="Rectangle 959">
              <a:extLst>
                <a:ext uri="{FF2B5EF4-FFF2-40B4-BE49-F238E27FC236}">
                  <a16:creationId xmlns:a16="http://schemas.microsoft.com/office/drawing/2014/main" id="{1EBDA82B-C8EC-5D4E-B44B-EA002524B2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grpSp>
          <p:nvGrpSpPr>
            <p:cNvPr id="69956" name="Group 960">
              <a:extLst>
                <a:ext uri="{FF2B5EF4-FFF2-40B4-BE49-F238E27FC236}">
                  <a16:creationId xmlns:a16="http://schemas.microsoft.com/office/drawing/2014/main" id="{D1905901-E0C8-2E4D-8C47-9FB986F09A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9977" name="AutoShape 961">
                <a:extLst>
                  <a:ext uri="{FF2B5EF4-FFF2-40B4-BE49-F238E27FC236}">
                    <a16:creationId xmlns:a16="http://schemas.microsoft.com/office/drawing/2014/main" id="{8C80434E-0335-6343-85BB-8D32DB122A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69978" name="AutoShape 962">
                <a:extLst>
                  <a:ext uri="{FF2B5EF4-FFF2-40B4-BE49-F238E27FC236}">
                    <a16:creationId xmlns:a16="http://schemas.microsoft.com/office/drawing/2014/main" id="{73D2D8BD-BEC7-9C41-B8BE-AB69C59654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sp>
          <p:nvSpPr>
            <p:cNvPr id="69957" name="Rectangle 963">
              <a:extLst>
                <a:ext uri="{FF2B5EF4-FFF2-40B4-BE49-F238E27FC236}">
                  <a16:creationId xmlns:a16="http://schemas.microsoft.com/office/drawing/2014/main" id="{7E1642AE-3CB2-3E41-B7DB-9CEB10206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9958" name="Rectangle 964">
              <a:extLst>
                <a:ext uri="{FF2B5EF4-FFF2-40B4-BE49-F238E27FC236}">
                  <a16:creationId xmlns:a16="http://schemas.microsoft.com/office/drawing/2014/main" id="{DA83D534-0AA9-7140-9CDF-ADB998476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grpSp>
          <p:nvGrpSpPr>
            <p:cNvPr id="69959" name="Group 965">
              <a:extLst>
                <a:ext uri="{FF2B5EF4-FFF2-40B4-BE49-F238E27FC236}">
                  <a16:creationId xmlns:a16="http://schemas.microsoft.com/office/drawing/2014/main" id="{400250A8-759E-1B45-9B23-02376AF05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9975" name="AutoShape 966">
                <a:extLst>
                  <a:ext uri="{FF2B5EF4-FFF2-40B4-BE49-F238E27FC236}">
                    <a16:creationId xmlns:a16="http://schemas.microsoft.com/office/drawing/2014/main" id="{CA84FAD1-92EB-E040-998F-D3DA667C66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69976" name="AutoShape 967">
                <a:extLst>
                  <a:ext uri="{FF2B5EF4-FFF2-40B4-BE49-F238E27FC236}">
                    <a16:creationId xmlns:a16="http://schemas.microsoft.com/office/drawing/2014/main" id="{7170A3EC-B640-B642-991D-2F4AB4E1E2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sp>
          <p:nvSpPr>
            <p:cNvPr id="69960" name="Freeform 968">
              <a:extLst>
                <a:ext uri="{FF2B5EF4-FFF2-40B4-BE49-F238E27FC236}">
                  <a16:creationId xmlns:a16="http://schemas.microsoft.com/office/drawing/2014/main" id="{872FA1EA-4B5E-6D47-A9CC-7D41004FE1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7 w 328"/>
                <a:gd name="T3" fmla="*/ 6 h 226"/>
                <a:gd name="T4" fmla="*/ 7 w 328"/>
                <a:gd name="T5" fmla="*/ 10 h 226"/>
                <a:gd name="T6" fmla="*/ 0 w 328"/>
                <a:gd name="T7" fmla="*/ 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grpSp>
          <p:nvGrpSpPr>
            <p:cNvPr id="69961" name="Group 969">
              <a:extLst>
                <a:ext uri="{FF2B5EF4-FFF2-40B4-BE49-F238E27FC236}">
                  <a16:creationId xmlns:a16="http://schemas.microsoft.com/office/drawing/2014/main" id="{E99FC9A3-4666-9E49-9BA0-E5E7F7D288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9973" name="AutoShape 970">
                <a:extLst>
                  <a:ext uri="{FF2B5EF4-FFF2-40B4-BE49-F238E27FC236}">
                    <a16:creationId xmlns:a16="http://schemas.microsoft.com/office/drawing/2014/main" id="{7521377D-E365-DB4A-9435-DC06C7B2F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69974" name="AutoShape 971">
                <a:extLst>
                  <a:ext uri="{FF2B5EF4-FFF2-40B4-BE49-F238E27FC236}">
                    <a16:creationId xmlns:a16="http://schemas.microsoft.com/office/drawing/2014/main" id="{42E4F878-C04E-4E41-8FEA-506043438D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sp>
          <p:nvSpPr>
            <p:cNvPr id="69962" name="Rectangle 972">
              <a:extLst>
                <a:ext uri="{FF2B5EF4-FFF2-40B4-BE49-F238E27FC236}">
                  <a16:creationId xmlns:a16="http://schemas.microsoft.com/office/drawing/2014/main" id="{5D15443A-5D7B-5647-8A0A-6C647027B0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9963" name="Freeform 973">
              <a:extLst>
                <a:ext uri="{FF2B5EF4-FFF2-40B4-BE49-F238E27FC236}">
                  <a16:creationId xmlns:a16="http://schemas.microsoft.com/office/drawing/2014/main" id="{9B28A778-823A-4643-B644-215A2227ED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 w 296"/>
                <a:gd name="T3" fmla="*/ 6 h 256"/>
                <a:gd name="T4" fmla="*/ 7 w 296"/>
                <a:gd name="T5" fmla="*/ 11 h 256"/>
                <a:gd name="T6" fmla="*/ 0 w 296"/>
                <a:gd name="T7" fmla="*/ 4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9964" name="Freeform 974">
              <a:extLst>
                <a:ext uri="{FF2B5EF4-FFF2-40B4-BE49-F238E27FC236}">
                  <a16:creationId xmlns:a16="http://schemas.microsoft.com/office/drawing/2014/main" id="{8C0E8DB9-BDEF-3D4A-AB1F-BB355D3BD8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7 w 304"/>
                <a:gd name="T3" fmla="*/ 8 h 288"/>
                <a:gd name="T4" fmla="*/ 6 w 304"/>
                <a:gd name="T5" fmla="*/ 13 h 288"/>
                <a:gd name="T6" fmla="*/ 2 w 304"/>
                <a:gd name="T7" fmla="*/ 6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9965" name="Oval 975">
              <a:extLst>
                <a:ext uri="{FF2B5EF4-FFF2-40B4-BE49-F238E27FC236}">
                  <a16:creationId xmlns:a16="http://schemas.microsoft.com/office/drawing/2014/main" id="{50B664A9-0AAF-354E-A7E2-6BC2B3357F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9966" name="Freeform 976">
              <a:extLst>
                <a:ext uri="{FF2B5EF4-FFF2-40B4-BE49-F238E27FC236}">
                  <a16:creationId xmlns:a16="http://schemas.microsoft.com/office/drawing/2014/main" id="{A7C416A7-3381-C244-A346-FB405D83E8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6 h 240"/>
                <a:gd name="T2" fmla="*/ 2 w 306"/>
                <a:gd name="T3" fmla="*/ 11 h 240"/>
                <a:gd name="T4" fmla="*/ 7 w 306"/>
                <a:gd name="T5" fmla="*/ 6 h 240"/>
                <a:gd name="T6" fmla="*/ 7 w 306"/>
                <a:gd name="T7" fmla="*/ 0 h 240"/>
                <a:gd name="T8" fmla="*/ 0 w 306"/>
                <a:gd name="T9" fmla="*/ 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9967" name="AutoShape 977">
              <a:extLst>
                <a:ext uri="{FF2B5EF4-FFF2-40B4-BE49-F238E27FC236}">
                  <a16:creationId xmlns:a16="http://schemas.microsoft.com/office/drawing/2014/main" id="{120EA181-4033-EE4C-A6E5-173963383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9968" name="AutoShape 978">
              <a:extLst>
                <a:ext uri="{FF2B5EF4-FFF2-40B4-BE49-F238E27FC236}">
                  <a16:creationId xmlns:a16="http://schemas.microsoft.com/office/drawing/2014/main" id="{F6FB40D3-70B1-2840-ACF3-64D2F6849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9969" name="Oval 979">
              <a:extLst>
                <a:ext uri="{FF2B5EF4-FFF2-40B4-BE49-F238E27FC236}">
                  <a16:creationId xmlns:a16="http://schemas.microsoft.com/office/drawing/2014/main" id="{34D217C4-833C-D04B-9A73-986BF1F9F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9970" name="Oval 980">
              <a:extLst>
                <a:ext uri="{FF2B5EF4-FFF2-40B4-BE49-F238E27FC236}">
                  <a16:creationId xmlns:a16="http://schemas.microsoft.com/office/drawing/2014/main" id="{58D8C1FD-D7FF-3D41-B57A-65F902164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u="none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9971" name="Oval 981">
              <a:extLst>
                <a:ext uri="{FF2B5EF4-FFF2-40B4-BE49-F238E27FC236}">
                  <a16:creationId xmlns:a16="http://schemas.microsoft.com/office/drawing/2014/main" id="{81845DDD-D5B1-F643-8B87-2C06D4D03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9972" name="Rectangle 982">
              <a:extLst>
                <a:ext uri="{FF2B5EF4-FFF2-40B4-BE49-F238E27FC236}">
                  <a16:creationId xmlns:a16="http://schemas.microsoft.com/office/drawing/2014/main" id="{7FEE3327-6691-A047-BD1A-A71EF9B801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69916" name="Group 950">
            <a:extLst>
              <a:ext uri="{FF2B5EF4-FFF2-40B4-BE49-F238E27FC236}">
                <a16:creationId xmlns:a16="http://schemas.microsoft.com/office/drawing/2014/main" id="{89270798-8720-864E-9CF1-C45283A24101}"/>
              </a:ext>
            </a:extLst>
          </p:cNvPr>
          <p:cNvGrpSpPr>
            <a:grpSpLocks/>
          </p:cNvGrpSpPr>
          <p:nvPr/>
        </p:nvGrpSpPr>
        <p:grpSpPr bwMode="auto">
          <a:xfrm>
            <a:off x="7021242" y="2571753"/>
            <a:ext cx="338137" cy="653693"/>
            <a:chOff x="4140" y="429"/>
            <a:chExt cx="1425" cy="2396"/>
          </a:xfrm>
        </p:grpSpPr>
        <p:sp>
          <p:nvSpPr>
            <p:cNvPr id="69917" name="Freeform 951">
              <a:extLst>
                <a:ext uri="{FF2B5EF4-FFF2-40B4-BE49-F238E27FC236}">
                  <a16:creationId xmlns:a16="http://schemas.microsoft.com/office/drawing/2014/main" id="{AFD64225-9CAB-7843-BC35-F8CF11808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8 w 354"/>
                <a:gd name="T3" fmla="*/ 16 h 2742"/>
                <a:gd name="T4" fmla="*/ 8 w 354"/>
                <a:gd name="T5" fmla="*/ 119 h 2742"/>
                <a:gd name="T6" fmla="*/ 0 w 354"/>
                <a:gd name="T7" fmla="*/ 124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9918" name="Rectangle 952">
              <a:extLst>
                <a:ext uri="{FF2B5EF4-FFF2-40B4-BE49-F238E27FC236}">
                  <a16:creationId xmlns:a16="http://schemas.microsoft.com/office/drawing/2014/main" id="{23E937B9-B3C8-BD40-B0B0-D1B6A2E64B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9919" name="Freeform 953">
              <a:extLst>
                <a:ext uri="{FF2B5EF4-FFF2-40B4-BE49-F238E27FC236}">
                  <a16:creationId xmlns:a16="http://schemas.microsoft.com/office/drawing/2014/main" id="{BDFAC943-0657-A742-BE90-B2528E22A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 w 211"/>
                <a:gd name="T3" fmla="*/ 11 h 2537"/>
                <a:gd name="T4" fmla="*/ 2 w 211"/>
                <a:gd name="T5" fmla="*/ 11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9920" name="Freeform 954">
              <a:extLst>
                <a:ext uri="{FF2B5EF4-FFF2-40B4-BE49-F238E27FC236}">
                  <a16:creationId xmlns:a16="http://schemas.microsoft.com/office/drawing/2014/main" id="{52B17A53-5EFE-CA46-BF21-2B24EA4C9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7 w 328"/>
                <a:gd name="T3" fmla="*/ 7 h 226"/>
                <a:gd name="T4" fmla="*/ 7 w 328"/>
                <a:gd name="T5" fmla="*/ 11 h 226"/>
                <a:gd name="T6" fmla="*/ 0 w 328"/>
                <a:gd name="T7" fmla="*/ 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9921" name="Rectangle 955">
              <a:extLst>
                <a:ext uri="{FF2B5EF4-FFF2-40B4-BE49-F238E27FC236}">
                  <a16:creationId xmlns:a16="http://schemas.microsoft.com/office/drawing/2014/main" id="{7A075363-C321-884B-A6AF-5BC4E8AE6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grpSp>
          <p:nvGrpSpPr>
            <p:cNvPr id="69922" name="Group 956">
              <a:extLst>
                <a:ext uri="{FF2B5EF4-FFF2-40B4-BE49-F238E27FC236}">
                  <a16:creationId xmlns:a16="http://schemas.microsoft.com/office/drawing/2014/main" id="{8BCFFE39-6D9E-F84B-A247-A0A0F4F26A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9947" name="AutoShape 957">
                <a:extLst>
                  <a:ext uri="{FF2B5EF4-FFF2-40B4-BE49-F238E27FC236}">
                    <a16:creationId xmlns:a16="http://schemas.microsoft.com/office/drawing/2014/main" id="{F2EE77A6-3592-3049-A84D-C59A826033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69948" name="AutoShape 958">
                <a:extLst>
                  <a:ext uri="{FF2B5EF4-FFF2-40B4-BE49-F238E27FC236}">
                    <a16:creationId xmlns:a16="http://schemas.microsoft.com/office/drawing/2014/main" id="{3382C4FD-982E-AE48-80B4-07C9F1E02E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sp>
          <p:nvSpPr>
            <p:cNvPr id="69923" name="Rectangle 959">
              <a:extLst>
                <a:ext uri="{FF2B5EF4-FFF2-40B4-BE49-F238E27FC236}">
                  <a16:creationId xmlns:a16="http://schemas.microsoft.com/office/drawing/2014/main" id="{45CFACCA-A274-D24C-AC7C-1CE430C8C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grpSp>
          <p:nvGrpSpPr>
            <p:cNvPr id="69924" name="Group 960">
              <a:extLst>
                <a:ext uri="{FF2B5EF4-FFF2-40B4-BE49-F238E27FC236}">
                  <a16:creationId xmlns:a16="http://schemas.microsoft.com/office/drawing/2014/main" id="{23965033-4B27-404C-AEFC-995085B50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9945" name="AutoShape 961">
                <a:extLst>
                  <a:ext uri="{FF2B5EF4-FFF2-40B4-BE49-F238E27FC236}">
                    <a16:creationId xmlns:a16="http://schemas.microsoft.com/office/drawing/2014/main" id="{FE30CDD5-12D0-2043-A662-0489056EB6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69946" name="AutoShape 962">
                <a:extLst>
                  <a:ext uri="{FF2B5EF4-FFF2-40B4-BE49-F238E27FC236}">
                    <a16:creationId xmlns:a16="http://schemas.microsoft.com/office/drawing/2014/main" id="{32D99CED-47C8-9B45-B179-6754CEDE51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sp>
          <p:nvSpPr>
            <p:cNvPr id="69925" name="Rectangle 963">
              <a:extLst>
                <a:ext uri="{FF2B5EF4-FFF2-40B4-BE49-F238E27FC236}">
                  <a16:creationId xmlns:a16="http://schemas.microsoft.com/office/drawing/2014/main" id="{FDAA8FD2-2792-C143-8A88-02B161883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9926" name="Rectangle 964">
              <a:extLst>
                <a:ext uri="{FF2B5EF4-FFF2-40B4-BE49-F238E27FC236}">
                  <a16:creationId xmlns:a16="http://schemas.microsoft.com/office/drawing/2014/main" id="{6A629AC7-A56B-444F-9669-91346ED09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grpSp>
          <p:nvGrpSpPr>
            <p:cNvPr id="69927" name="Group 965">
              <a:extLst>
                <a:ext uri="{FF2B5EF4-FFF2-40B4-BE49-F238E27FC236}">
                  <a16:creationId xmlns:a16="http://schemas.microsoft.com/office/drawing/2014/main" id="{49208622-8CB0-DD47-9A0A-85BECDC096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9943" name="AutoShape 966">
                <a:extLst>
                  <a:ext uri="{FF2B5EF4-FFF2-40B4-BE49-F238E27FC236}">
                    <a16:creationId xmlns:a16="http://schemas.microsoft.com/office/drawing/2014/main" id="{492CF9BB-EA8E-E04A-9DE3-2E22F54AFA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69944" name="AutoShape 967">
                <a:extLst>
                  <a:ext uri="{FF2B5EF4-FFF2-40B4-BE49-F238E27FC236}">
                    <a16:creationId xmlns:a16="http://schemas.microsoft.com/office/drawing/2014/main" id="{C4B8D962-B554-C94E-81DA-488844224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sp>
          <p:nvSpPr>
            <p:cNvPr id="69928" name="Freeform 968">
              <a:extLst>
                <a:ext uri="{FF2B5EF4-FFF2-40B4-BE49-F238E27FC236}">
                  <a16:creationId xmlns:a16="http://schemas.microsoft.com/office/drawing/2014/main" id="{E723B1E8-BA1E-1B48-A2F1-7717FAF32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7 w 328"/>
                <a:gd name="T3" fmla="*/ 6 h 226"/>
                <a:gd name="T4" fmla="*/ 7 w 328"/>
                <a:gd name="T5" fmla="*/ 10 h 226"/>
                <a:gd name="T6" fmla="*/ 0 w 328"/>
                <a:gd name="T7" fmla="*/ 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grpSp>
          <p:nvGrpSpPr>
            <p:cNvPr id="69929" name="Group 969">
              <a:extLst>
                <a:ext uri="{FF2B5EF4-FFF2-40B4-BE49-F238E27FC236}">
                  <a16:creationId xmlns:a16="http://schemas.microsoft.com/office/drawing/2014/main" id="{F6A53CD9-0A56-9F4F-B229-5AE611A612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9941" name="AutoShape 970">
                <a:extLst>
                  <a:ext uri="{FF2B5EF4-FFF2-40B4-BE49-F238E27FC236}">
                    <a16:creationId xmlns:a16="http://schemas.microsoft.com/office/drawing/2014/main" id="{E822612F-33BD-C445-8A39-E33B7CEE70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69942" name="AutoShape 971">
                <a:extLst>
                  <a:ext uri="{FF2B5EF4-FFF2-40B4-BE49-F238E27FC236}">
                    <a16:creationId xmlns:a16="http://schemas.microsoft.com/office/drawing/2014/main" id="{A44B5F4C-39E9-B744-AF67-E4BEF74309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sp>
          <p:nvSpPr>
            <p:cNvPr id="69930" name="Rectangle 972">
              <a:extLst>
                <a:ext uri="{FF2B5EF4-FFF2-40B4-BE49-F238E27FC236}">
                  <a16:creationId xmlns:a16="http://schemas.microsoft.com/office/drawing/2014/main" id="{A416D9D7-20FE-BE4F-B514-99CC2E7B8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9931" name="Freeform 973">
              <a:extLst>
                <a:ext uri="{FF2B5EF4-FFF2-40B4-BE49-F238E27FC236}">
                  <a16:creationId xmlns:a16="http://schemas.microsoft.com/office/drawing/2014/main" id="{95CF50BD-6851-F644-8654-324AE884F6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 w 296"/>
                <a:gd name="T3" fmla="*/ 6 h 256"/>
                <a:gd name="T4" fmla="*/ 7 w 296"/>
                <a:gd name="T5" fmla="*/ 11 h 256"/>
                <a:gd name="T6" fmla="*/ 0 w 296"/>
                <a:gd name="T7" fmla="*/ 4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9932" name="Freeform 974">
              <a:extLst>
                <a:ext uri="{FF2B5EF4-FFF2-40B4-BE49-F238E27FC236}">
                  <a16:creationId xmlns:a16="http://schemas.microsoft.com/office/drawing/2014/main" id="{D8676B3B-BC01-9D43-B688-AC237B76FF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7 w 304"/>
                <a:gd name="T3" fmla="*/ 8 h 288"/>
                <a:gd name="T4" fmla="*/ 6 w 304"/>
                <a:gd name="T5" fmla="*/ 13 h 288"/>
                <a:gd name="T6" fmla="*/ 2 w 304"/>
                <a:gd name="T7" fmla="*/ 6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9933" name="Oval 975">
              <a:extLst>
                <a:ext uri="{FF2B5EF4-FFF2-40B4-BE49-F238E27FC236}">
                  <a16:creationId xmlns:a16="http://schemas.microsoft.com/office/drawing/2014/main" id="{9EFCE27F-D446-5D4C-932B-91C30A6B3A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9934" name="Freeform 976">
              <a:extLst>
                <a:ext uri="{FF2B5EF4-FFF2-40B4-BE49-F238E27FC236}">
                  <a16:creationId xmlns:a16="http://schemas.microsoft.com/office/drawing/2014/main" id="{049D35E4-51E7-0746-8858-B1C79E08C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6 h 240"/>
                <a:gd name="T2" fmla="*/ 2 w 306"/>
                <a:gd name="T3" fmla="*/ 11 h 240"/>
                <a:gd name="T4" fmla="*/ 7 w 306"/>
                <a:gd name="T5" fmla="*/ 6 h 240"/>
                <a:gd name="T6" fmla="*/ 7 w 306"/>
                <a:gd name="T7" fmla="*/ 0 h 240"/>
                <a:gd name="T8" fmla="*/ 0 w 306"/>
                <a:gd name="T9" fmla="*/ 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9935" name="AutoShape 977">
              <a:extLst>
                <a:ext uri="{FF2B5EF4-FFF2-40B4-BE49-F238E27FC236}">
                  <a16:creationId xmlns:a16="http://schemas.microsoft.com/office/drawing/2014/main" id="{13D2B4F7-AD27-FC45-B71C-9D9974B03F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9936" name="AutoShape 978">
              <a:extLst>
                <a:ext uri="{FF2B5EF4-FFF2-40B4-BE49-F238E27FC236}">
                  <a16:creationId xmlns:a16="http://schemas.microsoft.com/office/drawing/2014/main" id="{E3A5F872-8B73-154F-AD7B-D39ED73BA2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9937" name="Oval 979">
              <a:extLst>
                <a:ext uri="{FF2B5EF4-FFF2-40B4-BE49-F238E27FC236}">
                  <a16:creationId xmlns:a16="http://schemas.microsoft.com/office/drawing/2014/main" id="{234024FD-D626-C041-94B1-6F2D3EE4BF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9938" name="Oval 980">
              <a:extLst>
                <a:ext uri="{FF2B5EF4-FFF2-40B4-BE49-F238E27FC236}">
                  <a16:creationId xmlns:a16="http://schemas.microsoft.com/office/drawing/2014/main" id="{6E432208-48CA-764C-8FC2-EDADF22E79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u="none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9939" name="Oval 981">
              <a:extLst>
                <a:ext uri="{FF2B5EF4-FFF2-40B4-BE49-F238E27FC236}">
                  <a16:creationId xmlns:a16="http://schemas.microsoft.com/office/drawing/2014/main" id="{EF7FB541-DFEE-CA4C-944B-2315A599BC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9940" name="Rectangle 982">
              <a:extLst>
                <a:ext uri="{FF2B5EF4-FFF2-40B4-BE49-F238E27FC236}">
                  <a16:creationId xmlns:a16="http://schemas.microsoft.com/office/drawing/2014/main" id="{2E82592F-3AEF-2943-BB71-65BDDCDB9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sp>
        <p:nvSpPr>
          <p:cNvPr id="69634" name="Freeform 2">
            <a:extLst>
              <a:ext uri="{FF2B5EF4-FFF2-40B4-BE49-F238E27FC236}">
                <a16:creationId xmlns:a16="http://schemas.microsoft.com/office/drawing/2014/main" id="{493DF404-F4C0-4741-B9DE-68A7ECCD2482}"/>
              </a:ext>
            </a:extLst>
          </p:cNvPr>
          <p:cNvSpPr>
            <a:spLocks/>
          </p:cNvSpPr>
          <p:nvPr/>
        </p:nvSpPr>
        <p:spPr bwMode="auto">
          <a:xfrm>
            <a:off x="2469881" y="5514619"/>
            <a:ext cx="4027487" cy="939800"/>
          </a:xfrm>
          <a:custGeom>
            <a:avLst/>
            <a:gdLst>
              <a:gd name="T0" fmla="*/ 2147483646 w 10001"/>
              <a:gd name="T1" fmla="*/ 2147483646 h 10125"/>
              <a:gd name="T2" fmla="*/ 2147483646 w 10001"/>
              <a:gd name="T3" fmla="*/ 2147483646 h 10125"/>
              <a:gd name="T4" fmla="*/ 2147483646 w 10001"/>
              <a:gd name="T5" fmla="*/ 2147483646 h 10125"/>
              <a:gd name="T6" fmla="*/ 2147483646 w 10001"/>
              <a:gd name="T7" fmla="*/ 0 h 10125"/>
              <a:gd name="T8" fmla="*/ 2147483646 w 10001"/>
              <a:gd name="T9" fmla="*/ 2147483646 h 10125"/>
              <a:gd name="T10" fmla="*/ 2147483646 w 10001"/>
              <a:gd name="T11" fmla="*/ 2147483646 h 10125"/>
              <a:gd name="T12" fmla="*/ 2147483646 w 10001"/>
              <a:gd name="T13" fmla="*/ 2147483646 h 10125"/>
              <a:gd name="T14" fmla="*/ 2147483646 w 10001"/>
              <a:gd name="T15" fmla="*/ 2147483646 h 10125"/>
              <a:gd name="T16" fmla="*/ 2147483646 w 10001"/>
              <a:gd name="T17" fmla="*/ 2147483646 h 10125"/>
              <a:gd name="T18" fmla="*/ 2147483646 w 10001"/>
              <a:gd name="T19" fmla="*/ 2147483646 h 10125"/>
              <a:gd name="T20" fmla="*/ 2147483646 w 10001"/>
              <a:gd name="T21" fmla="*/ 2147483646 h 10125"/>
              <a:gd name="T22" fmla="*/ 2147483646 w 10001"/>
              <a:gd name="T23" fmla="*/ 2147483646 h 10125"/>
              <a:gd name="T24" fmla="*/ 2147483646 w 10001"/>
              <a:gd name="T25" fmla="*/ 2147483646 h 10125"/>
              <a:gd name="T26" fmla="*/ 2147483646 w 10001"/>
              <a:gd name="T27" fmla="*/ 2147483646 h 10125"/>
              <a:gd name="T28" fmla="*/ 2147483646 w 10001"/>
              <a:gd name="T29" fmla="*/ 2147483646 h 1012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0001" h="10125">
                <a:moveTo>
                  <a:pt x="4" y="4039"/>
                </a:moveTo>
                <a:cubicBezTo>
                  <a:pt x="-29" y="2271"/>
                  <a:pt x="194" y="2100"/>
                  <a:pt x="715" y="1595"/>
                </a:cubicBezTo>
                <a:cubicBezTo>
                  <a:pt x="1236" y="1089"/>
                  <a:pt x="2417" y="1272"/>
                  <a:pt x="3130" y="1006"/>
                </a:cubicBezTo>
                <a:cubicBezTo>
                  <a:pt x="3843" y="740"/>
                  <a:pt x="4397" y="0"/>
                  <a:pt x="4995" y="0"/>
                </a:cubicBezTo>
                <a:cubicBezTo>
                  <a:pt x="5593" y="1"/>
                  <a:pt x="6206" y="926"/>
                  <a:pt x="6720" y="1009"/>
                </a:cubicBezTo>
                <a:cubicBezTo>
                  <a:pt x="7234" y="1092"/>
                  <a:pt x="7536" y="241"/>
                  <a:pt x="8082" y="497"/>
                </a:cubicBezTo>
                <a:cubicBezTo>
                  <a:pt x="8628" y="756"/>
                  <a:pt x="9854" y="442"/>
                  <a:pt x="9989" y="2989"/>
                </a:cubicBezTo>
                <a:cubicBezTo>
                  <a:pt x="10124" y="5536"/>
                  <a:pt x="9098" y="5742"/>
                  <a:pt x="8599" y="6797"/>
                </a:cubicBezTo>
                <a:cubicBezTo>
                  <a:pt x="8100" y="7852"/>
                  <a:pt x="7544" y="8981"/>
                  <a:pt x="6995" y="9322"/>
                </a:cubicBezTo>
                <a:cubicBezTo>
                  <a:pt x="6446" y="9663"/>
                  <a:pt x="5793" y="8957"/>
                  <a:pt x="5307" y="8843"/>
                </a:cubicBezTo>
                <a:cubicBezTo>
                  <a:pt x="4819" y="8726"/>
                  <a:pt x="4628" y="10048"/>
                  <a:pt x="4371" y="9912"/>
                </a:cubicBezTo>
                <a:cubicBezTo>
                  <a:pt x="4114" y="9775"/>
                  <a:pt x="3505" y="10355"/>
                  <a:pt x="3140" y="10019"/>
                </a:cubicBezTo>
                <a:cubicBezTo>
                  <a:pt x="2774" y="9683"/>
                  <a:pt x="2820" y="8138"/>
                  <a:pt x="2179" y="7895"/>
                </a:cubicBezTo>
                <a:cubicBezTo>
                  <a:pt x="1586" y="6800"/>
                  <a:pt x="1549" y="8137"/>
                  <a:pt x="1187" y="7495"/>
                </a:cubicBezTo>
                <a:cubicBezTo>
                  <a:pt x="825" y="6852"/>
                  <a:pt x="-7" y="6157"/>
                  <a:pt x="4" y="4039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u="none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48877926-39DC-F049-B0CA-652D188683FA}"/>
              </a:ext>
            </a:extLst>
          </p:cNvPr>
          <p:cNvCxnSpPr/>
          <p:nvPr/>
        </p:nvCxnSpPr>
        <p:spPr>
          <a:xfrm flipV="1">
            <a:off x="3139805" y="5665431"/>
            <a:ext cx="1316037" cy="13176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E488933A-1556-154C-B762-5346FED707AB}"/>
              </a:ext>
            </a:extLst>
          </p:cNvPr>
          <p:cNvCxnSpPr/>
          <p:nvPr/>
        </p:nvCxnSpPr>
        <p:spPr>
          <a:xfrm>
            <a:off x="3028680" y="5852757"/>
            <a:ext cx="2259012" cy="29845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0FD89E4E-D72B-BE42-9B57-CE214331E805}"/>
              </a:ext>
            </a:extLst>
          </p:cNvPr>
          <p:cNvCxnSpPr/>
          <p:nvPr/>
        </p:nvCxnSpPr>
        <p:spPr>
          <a:xfrm>
            <a:off x="3041381" y="5957534"/>
            <a:ext cx="714375" cy="27622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0F1205F1-C53E-CA4B-9FF8-FFA4297412FD}"/>
              </a:ext>
            </a:extLst>
          </p:cNvPr>
          <p:cNvCxnSpPr/>
          <p:nvPr/>
        </p:nvCxnSpPr>
        <p:spPr>
          <a:xfrm flipV="1">
            <a:off x="4058968" y="6151208"/>
            <a:ext cx="1247775" cy="8255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7A69BF2B-BB29-E342-97EE-E654CAFDA810}"/>
              </a:ext>
            </a:extLst>
          </p:cNvPr>
          <p:cNvCxnSpPr/>
          <p:nvPr/>
        </p:nvCxnSpPr>
        <p:spPr>
          <a:xfrm>
            <a:off x="4719367" y="5698771"/>
            <a:ext cx="1057275" cy="12382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E8D11EB7-D998-F74F-96DB-66DB779F7A45}"/>
              </a:ext>
            </a:extLst>
          </p:cNvPr>
          <p:cNvCxnSpPr/>
          <p:nvPr/>
        </p:nvCxnSpPr>
        <p:spPr>
          <a:xfrm flipV="1">
            <a:off x="4003405" y="5852757"/>
            <a:ext cx="1790700" cy="29845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6B55BE5C-37E3-8341-9179-AE8961B1EACF}"/>
              </a:ext>
            </a:extLst>
          </p:cNvPr>
          <p:cNvCxnSpPr/>
          <p:nvPr/>
        </p:nvCxnSpPr>
        <p:spPr>
          <a:xfrm flipV="1">
            <a:off x="5330554" y="5881333"/>
            <a:ext cx="588963" cy="26987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6EF20D02-4A6B-6E42-954D-C4AEBB927E4B}"/>
              </a:ext>
            </a:extLst>
          </p:cNvPr>
          <p:cNvCxnSpPr/>
          <p:nvPr/>
        </p:nvCxnSpPr>
        <p:spPr>
          <a:xfrm>
            <a:off x="4473306" y="5665434"/>
            <a:ext cx="814387" cy="40163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261" name="Group 48260">
            <a:extLst>
              <a:ext uri="{FF2B5EF4-FFF2-40B4-BE49-F238E27FC236}">
                <a16:creationId xmlns:a16="http://schemas.microsoft.com/office/drawing/2014/main" id="{EBD51D11-82C4-C94D-9F74-C91F9DEE94A9}"/>
              </a:ext>
            </a:extLst>
          </p:cNvPr>
          <p:cNvGrpSpPr>
            <a:grpSpLocks/>
          </p:cNvGrpSpPr>
          <p:nvPr/>
        </p:nvGrpSpPr>
        <p:grpSpPr bwMode="auto">
          <a:xfrm>
            <a:off x="1403079" y="2768250"/>
            <a:ext cx="7163038" cy="933509"/>
            <a:chOff x="1526216" y="3003498"/>
            <a:chExt cx="7162411" cy="933507"/>
          </a:xfrm>
        </p:grpSpPr>
        <p:sp>
          <p:nvSpPr>
            <p:cNvPr id="69909" name="TextBox 399">
              <a:extLst>
                <a:ext uri="{FF2B5EF4-FFF2-40B4-BE49-F238E27FC236}">
                  <a16:creationId xmlns:a16="http://schemas.microsoft.com/office/drawing/2014/main" id="{B19D7A0C-B7E4-EC46-8262-9C018CB040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06704" y="3628973"/>
              <a:ext cx="1210483" cy="308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ts val="1463"/>
                </a:lnSpc>
              </a:pPr>
              <a:r>
                <a:rPr lang="zh-CN" altLang="en-US" sz="2000" u="none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数据平面</a:t>
              </a:r>
              <a:endParaRPr lang="en-US" altLang="zh-CN" sz="2000" u="none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9910" name="TextBox 400">
              <a:extLst>
                <a:ext uri="{FF2B5EF4-FFF2-40B4-BE49-F238E27FC236}">
                  <a16:creationId xmlns:a16="http://schemas.microsoft.com/office/drawing/2014/main" id="{1EDED40B-5C68-0041-BF3F-9BB3236067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78144" y="3003498"/>
              <a:ext cx="1210483" cy="308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ts val="1463"/>
                </a:lnSpc>
              </a:pPr>
              <a:r>
                <a:rPr lang="zh-CN" altLang="en-US" sz="2000" u="none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控制平面</a:t>
              </a:r>
              <a:endParaRPr lang="en-US" altLang="zh-CN" sz="2000" u="none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21C01E9B-2CE6-D048-B218-2DDB8543BC77}"/>
                </a:ext>
              </a:extLst>
            </p:cNvPr>
            <p:cNvCxnSpPr/>
            <p:nvPr/>
          </p:nvCxnSpPr>
          <p:spPr bwMode="auto">
            <a:xfrm flipV="1">
              <a:off x="1526216" y="3579760"/>
              <a:ext cx="6978041" cy="11112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0A09E84-6143-0F4E-80F2-BDB795041452}"/>
              </a:ext>
            </a:extLst>
          </p:cNvPr>
          <p:cNvGrpSpPr>
            <a:grpSpLocks/>
          </p:cNvGrpSpPr>
          <p:nvPr/>
        </p:nvGrpSpPr>
        <p:grpSpPr bwMode="auto">
          <a:xfrm>
            <a:off x="2314306" y="2499959"/>
            <a:ext cx="4295775" cy="320675"/>
            <a:chOff x="2433511" y="2792111"/>
            <a:chExt cx="4296530" cy="320561"/>
          </a:xfrm>
        </p:grpSpPr>
        <p:grpSp>
          <p:nvGrpSpPr>
            <p:cNvPr id="69884" name="Group 401">
              <a:extLst>
                <a:ext uri="{FF2B5EF4-FFF2-40B4-BE49-F238E27FC236}">
                  <a16:creationId xmlns:a16="http://schemas.microsoft.com/office/drawing/2014/main" id="{07E3E8A5-4934-5D42-95CC-5ADA56A0E7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3511" y="2794083"/>
              <a:ext cx="349250" cy="317387"/>
              <a:chOff x="2931664" y="3912603"/>
              <a:chExt cx="430450" cy="329314"/>
            </a:xfrm>
          </p:grpSpPr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CCC354F9-BDA7-8045-9169-F5B0CC389768}"/>
                  </a:ext>
                </a:extLst>
              </p:cNvPr>
              <p:cNvSpPr/>
              <p:nvPr/>
            </p:nvSpPr>
            <p:spPr>
              <a:xfrm>
                <a:off x="2937534" y="3912203"/>
                <a:ext cx="424655" cy="32931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2BF2A50F-3D00-6B40-9C0C-87DE970E5B9E}"/>
                  </a:ext>
                </a:extLst>
              </p:cNvPr>
              <p:cNvCxnSpPr/>
              <p:nvPr/>
            </p:nvCxnSpPr>
            <p:spPr>
              <a:xfrm>
                <a:off x="2931664" y="4004411"/>
                <a:ext cx="424654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3A202449-2367-324E-BEB3-3E0EB25A092E}"/>
                  </a:ext>
                </a:extLst>
              </p:cNvPr>
              <p:cNvCxnSpPr/>
              <p:nvPr/>
            </p:nvCxnSpPr>
            <p:spPr>
              <a:xfrm>
                <a:off x="2931664" y="4066980"/>
                <a:ext cx="424654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id="{ED30B420-D43D-8540-BC21-6BCB10C4D0EB}"/>
                  </a:ext>
                </a:extLst>
              </p:cNvPr>
              <p:cNvCxnSpPr>
                <a:stCxn id="403" idx="2"/>
              </p:cNvCxnSpPr>
              <p:nvPr/>
            </p:nvCxnSpPr>
            <p:spPr>
              <a:xfrm flipH="1" flipV="1">
                <a:off x="3148883" y="4004411"/>
                <a:ext cx="0" cy="237106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885" name="Group 406">
              <a:extLst>
                <a:ext uri="{FF2B5EF4-FFF2-40B4-BE49-F238E27FC236}">
                  <a16:creationId xmlns:a16="http://schemas.microsoft.com/office/drawing/2014/main" id="{D1BBF818-1F95-0445-B5F1-459A13257D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8666" y="2792111"/>
              <a:ext cx="350838" cy="317387"/>
              <a:chOff x="2931664" y="3912603"/>
              <a:chExt cx="430450" cy="329314"/>
            </a:xfrm>
          </p:grpSpPr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9E1509AA-121F-2A46-B359-0B292846235A}"/>
                  </a:ext>
                </a:extLst>
              </p:cNvPr>
              <p:cNvSpPr/>
              <p:nvPr/>
            </p:nvSpPr>
            <p:spPr>
              <a:xfrm>
                <a:off x="2936779" y="3912603"/>
                <a:ext cx="424681" cy="32931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cxnSp>
            <p:nvCxnSpPr>
              <p:cNvPr id="409" name="Straight Connector 408">
                <a:extLst>
                  <a:ext uri="{FF2B5EF4-FFF2-40B4-BE49-F238E27FC236}">
                    <a16:creationId xmlns:a16="http://schemas.microsoft.com/office/drawing/2014/main" id="{56CAD70A-0A44-814C-ACA9-FE21E4E147D4}"/>
                  </a:ext>
                </a:extLst>
              </p:cNvPr>
              <p:cNvCxnSpPr/>
              <p:nvPr/>
            </p:nvCxnSpPr>
            <p:spPr>
              <a:xfrm>
                <a:off x="2930935" y="4004811"/>
                <a:ext cx="424681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Connector 409">
                <a:extLst>
                  <a:ext uri="{FF2B5EF4-FFF2-40B4-BE49-F238E27FC236}">
                    <a16:creationId xmlns:a16="http://schemas.microsoft.com/office/drawing/2014/main" id="{F2B6989E-AEEE-1B4D-8D19-4F95DDD665E1}"/>
                  </a:ext>
                </a:extLst>
              </p:cNvPr>
              <p:cNvCxnSpPr/>
              <p:nvPr/>
            </p:nvCxnSpPr>
            <p:spPr>
              <a:xfrm>
                <a:off x="2930935" y="4067381"/>
                <a:ext cx="424681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>
                <a:extLst>
                  <a:ext uri="{FF2B5EF4-FFF2-40B4-BE49-F238E27FC236}">
                    <a16:creationId xmlns:a16="http://schemas.microsoft.com/office/drawing/2014/main" id="{3B7CED2D-E391-0C44-B821-B1E5E9EB92A8}"/>
                  </a:ext>
                </a:extLst>
              </p:cNvPr>
              <p:cNvCxnSpPr>
                <a:stCxn id="408" idx="2"/>
              </p:cNvCxnSpPr>
              <p:nvPr/>
            </p:nvCxnSpPr>
            <p:spPr>
              <a:xfrm flipH="1" flipV="1">
                <a:off x="3147171" y="4004811"/>
                <a:ext cx="1949" cy="237106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886" name="Group 411">
              <a:extLst>
                <a:ext uri="{FF2B5EF4-FFF2-40B4-BE49-F238E27FC236}">
                  <a16:creationId xmlns:a16="http://schemas.microsoft.com/office/drawing/2014/main" id="{E6945A17-24F0-FA41-BF0B-EDC6427DCB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82104" y="2792111"/>
              <a:ext cx="350837" cy="317387"/>
              <a:chOff x="2931664" y="3912603"/>
              <a:chExt cx="430450" cy="329314"/>
            </a:xfrm>
          </p:grpSpPr>
          <p:sp>
            <p:nvSpPr>
              <p:cNvPr id="413" name="Rectangle 412">
                <a:extLst>
                  <a:ext uri="{FF2B5EF4-FFF2-40B4-BE49-F238E27FC236}">
                    <a16:creationId xmlns:a16="http://schemas.microsoft.com/office/drawing/2014/main" id="{37A2626D-37AF-6546-9C2C-9763E003A7F0}"/>
                  </a:ext>
                </a:extLst>
              </p:cNvPr>
              <p:cNvSpPr/>
              <p:nvPr/>
            </p:nvSpPr>
            <p:spPr>
              <a:xfrm>
                <a:off x="2936958" y="3912603"/>
                <a:ext cx="424682" cy="32931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cxnSp>
            <p:nvCxnSpPr>
              <p:cNvPr id="414" name="Straight Connector 413">
                <a:extLst>
                  <a:ext uri="{FF2B5EF4-FFF2-40B4-BE49-F238E27FC236}">
                    <a16:creationId xmlns:a16="http://schemas.microsoft.com/office/drawing/2014/main" id="{F1894FB8-E5BA-7A49-9BCF-D341ED242C6F}"/>
                  </a:ext>
                </a:extLst>
              </p:cNvPr>
              <p:cNvCxnSpPr/>
              <p:nvPr/>
            </p:nvCxnSpPr>
            <p:spPr>
              <a:xfrm>
                <a:off x="2931113" y="4004811"/>
                <a:ext cx="424682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Straight Connector 414">
                <a:extLst>
                  <a:ext uri="{FF2B5EF4-FFF2-40B4-BE49-F238E27FC236}">
                    <a16:creationId xmlns:a16="http://schemas.microsoft.com/office/drawing/2014/main" id="{1A27A11A-9110-CE4F-A92D-3C927BC9DA25}"/>
                  </a:ext>
                </a:extLst>
              </p:cNvPr>
              <p:cNvCxnSpPr/>
              <p:nvPr/>
            </p:nvCxnSpPr>
            <p:spPr>
              <a:xfrm>
                <a:off x="2931113" y="4067381"/>
                <a:ext cx="424682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>
                <a:extLst>
                  <a:ext uri="{FF2B5EF4-FFF2-40B4-BE49-F238E27FC236}">
                    <a16:creationId xmlns:a16="http://schemas.microsoft.com/office/drawing/2014/main" id="{82F1EC39-D06C-C645-B60A-EB0EE40CF85D}"/>
                  </a:ext>
                </a:extLst>
              </p:cNvPr>
              <p:cNvCxnSpPr>
                <a:stCxn id="413" idx="2"/>
              </p:cNvCxnSpPr>
              <p:nvPr/>
            </p:nvCxnSpPr>
            <p:spPr>
              <a:xfrm flipH="1" flipV="1">
                <a:off x="3147351" y="4004811"/>
                <a:ext cx="1947" cy="237106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887" name="Group 416">
              <a:extLst>
                <a:ext uri="{FF2B5EF4-FFF2-40B4-BE49-F238E27FC236}">
                  <a16:creationId xmlns:a16="http://schemas.microsoft.com/office/drawing/2014/main" id="{A4782EE4-3935-C54D-B052-3B5B6A8410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74316" y="2795285"/>
              <a:ext cx="349250" cy="317387"/>
              <a:chOff x="2931664" y="3912603"/>
              <a:chExt cx="430450" cy="329314"/>
            </a:xfrm>
          </p:grpSpPr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10C069CD-0FD4-EB47-85A6-6CA5E575FB0B}"/>
                  </a:ext>
                </a:extLst>
              </p:cNvPr>
              <p:cNvSpPr/>
              <p:nvPr/>
            </p:nvSpPr>
            <p:spPr>
              <a:xfrm>
                <a:off x="2937241" y="3912603"/>
                <a:ext cx="424655" cy="32931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cxnSp>
            <p:nvCxnSpPr>
              <p:cNvPr id="419" name="Straight Connector 418">
                <a:extLst>
                  <a:ext uri="{FF2B5EF4-FFF2-40B4-BE49-F238E27FC236}">
                    <a16:creationId xmlns:a16="http://schemas.microsoft.com/office/drawing/2014/main" id="{F69AA186-CBCC-1841-A4EB-B6B45BA37B28}"/>
                  </a:ext>
                </a:extLst>
              </p:cNvPr>
              <p:cNvCxnSpPr/>
              <p:nvPr/>
            </p:nvCxnSpPr>
            <p:spPr>
              <a:xfrm>
                <a:off x="2931371" y="4004811"/>
                <a:ext cx="424654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>
                <a:extLst>
                  <a:ext uri="{FF2B5EF4-FFF2-40B4-BE49-F238E27FC236}">
                    <a16:creationId xmlns:a16="http://schemas.microsoft.com/office/drawing/2014/main" id="{9BD596D8-8CE7-5841-899F-81F0CB2D864E}"/>
                  </a:ext>
                </a:extLst>
              </p:cNvPr>
              <p:cNvCxnSpPr/>
              <p:nvPr/>
            </p:nvCxnSpPr>
            <p:spPr>
              <a:xfrm>
                <a:off x="2931371" y="4067381"/>
                <a:ext cx="424654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Straight Connector 420">
                <a:extLst>
                  <a:ext uri="{FF2B5EF4-FFF2-40B4-BE49-F238E27FC236}">
                    <a16:creationId xmlns:a16="http://schemas.microsoft.com/office/drawing/2014/main" id="{E4E37F74-26BB-D64F-AE72-EBF271BA522B}"/>
                  </a:ext>
                </a:extLst>
              </p:cNvPr>
              <p:cNvCxnSpPr>
                <a:stCxn id="418" idx="2"/>
              </p:cNvCxnSpPr>
              <p:nvPr/>
            </p:nvCxnSpPr>
            <p:spPr>
              <a:xfrm flipH="1" flipV="1">
                <a:off x="3148590" y="4004811"/>
                <a:ext cx="0" cy="237106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888" name="Group 421">
              <a:extLst>
                <a:ext uri="{FF2B5EF4-FFF2-40B4-BE49-F238E27FC236}">
                  <a16:creationId xmlns:a16="http://schemas.microsoft.com/office/drawing/2014/main" id="{3BED4B43-DA2F-3B49-94DA-F6790E8426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79204" y="2792111"/>
              <a:ext cx="350837" cy="317387"/>
              <a:chOff x="2931664" y="3912603"/>
              <a:chExt cx="430450" cy="329314"/>
            </a:xfrm>
          </p:grpSpPr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F1448DE7-9575-4542-A2CD-F2DB9040ED95}"/>
                  </a:ext>
                </a:extLst>
              </p:cNvPr>
              <p:cNvSpPr/>
              <p:nvPr/>
            </p:nvSpPr>
            <p:spPr>
              <a:xfrm>
                <a:off x="2937432" y="3912603"/>
                <a:ext cx="424682" cy="32931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cxnSp>
            <p:nvCxnSpPr>
              <p:cNvPr id="424" name="Straight Connector 423">
                <a:extLst>
                  <a:ext uri="{FF2B5EF4-FFF2-40B4-BE49-F238E27FC236}">
                    <a16:creationId xmlns:a16="http://schemas.microsoft.com/office/drawing/2014/main" id="{3C6C6BE3-8A41-1344-8833-26D8470B0332}"/>
                  </a:ext>
                </a:extLst>
              </p:cNvPr>
              <p:cNvCxnSpPr/>
              <p:nvPr/>
            </p:nvCxnSpPr>
            <p:spPr>
              <a:xfrm>
                <a:off x="2931587" y="4004811"/>
                <a:ext cx="424682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Straight Connector 424">
                <a:extLst>
                  <a:ext uri="{FF2B5EF4-FFF2-40B4-BE49-F238E27FC236}">
                    <a16:creationId xmlns:a16="http://schemas.microsoft.com/office/drawing/2014/main" id="{2F656933-893C-4A46-BA2C-573F7C7718BF}"/>
                  </a:ext>
                </a:extLst>
              </p:cNvPr>
              <p:cNvCxnSpPr/>
              <p:nvPr/>
            </p:nvCxnSpPr>
            <p:spPr>
              <a:xfrm>
                <a:off x="2931587" y="4067381"/>
                <a:ext cx="424682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Straight Connector 425">
                <a:extLst>
                  <a:ext uri="{FF2B5EF4-FFF2-40B4-BE49-F238E27FC236}">
                    <a16:creationId xmlns:a16="http://schemas.microsoft.com/office/drawing/2014/main" id="{954DBB2A-D81D-1C41-A843-2F5CD8F82D01}"/>
                  </a:ext>
                </a:extLst>
              </p:cNvPr>
              <p:cNvCxnSpPr>
                <a:stCxn id="423" idx="2"/>
              </p:cNvCxnSpPr>
              <p:nvPr/>
            </p:nvCxnSpPr>
            <p:spPr>
              <a:xfrm flipH="1" flipV="1">
                <a:off x="3147825" y="4004811"/>
                <a:ext cx="1947" cy="237106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260" name="Group 48259">
            <a:extLst>
              <a:ext uri="{FF2B5EF4-FFF2-40B4-BE49-F238E27FC236}">
                <a16:creationId xmlns:a16="http://schemas.microsoft.com/office/drawing/2014/main" id="{831263C5-05A0-0748-8DBC-4E134FA577FA}"/>
              </a:ext>
            </a:extLst>
          </p:cNvPr>
          <p:cNvGrpSpPr>
            <a:grpSpLocks/>
          </p:cNvGrpSpPr>
          <p:nvPr/>
        </p:nvGrpSpPr>
        <p:grpSpPr bwMode="auto">
          <a:xfrm>
            <a:off x="1733279" y="3474683"/>
            <a:ext cx="5211763" cy="2740025"/>
            <a:chOff x="1856416" y="3709935"/>
            <a:chExt cx="5211763" cy="2739614"/>
          </a:xfrm>
        </p:grpSpPr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8F4158B3-671F-CF44-9113-B60DDB8F8BEC}"/>
                </a:ext>
              </a:extLst>
            </p:cNvPr>
            <p:cNvSpPr/>
            <p:nvPr/>
          </p:nvSpPr>
          <p:spPr>
            <a:xfrm>
              <a:off x="1877053" y="5330529"/>
              <a:ext cx="1281113" cy="758711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325315"/>
                <a:gd name="connsiteY0" fmla="*/ 1160935 h 1160935"/>
                <a:gd name="connsiteX1" fmla="*/ 0 w 1325315"/>
                <a:gd name="connsiteY1" fmla="*/ 0 h 1160935"/>
                <a:gd name="connsiteX2" fmla="*/ 1040633 w 1325315"/>
                <a:gd name="connsiteY2" fmla="*/ 16785 h 1160935"/>
                <a:gd name="connsiteX3" fmla="*/ 1214315 w 1325315"/>
                <a:gd name="connsiteY3" fmla="*/ 1064597 h 1160935"/>
                <a:gd name="connsiteX4" fmla="*/ 448507 w 1325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340486"/>
                <a:gd name="connsiteY0" fmla="*/ 921649 h 921649"/>
                <a:gd name="connsiteX1" fmla="*/ 0 w 1340486"/>
                <a:gd name="connsiteY1" fmla="*/ 51716 h 921649"/>
                <a:gd name="connsiteX2" fmla="*/ 1059218 w 1340486"/>
                <a:gd name="connsiteY2" fmla="*/ 355 h 921649"/>
                <a:gd name="connsiteX3" fmla="*/ 1340486 w 1340486"/>
                <a:gd name="connsiteY3" fmla="*/ 709789 h 921649"/>
                <a:gd name="connsiteX4" fmla="*/ 1060159 w 1340486"/>
                <a:gd name="connsiteY4" fmla="*/ 921649 h 921649"/>
                <a:gd name="connsiteX0" fmla="*/ 1060159 w 1340486"/>
                <a:gd name="connsiteY0" fmla="*/ 921649 h 921649"/>
                <a:gd name="connsiteX1" fmla="*/ 0 w 1340486"/>
                <a:gd name="connsiteY1" fmla="*/ 51716 h 921649"/>
                <a:gd name="connsiteX2" fmla="*/ 1059218 w 1340486"/>
                <a:gd name="connsiteY2" fmla="*/ 355 h 921649"/>
                <a:gd name="connsiteX3" fmla="*/ 1340486 w 1340486"/>
                <a:gd name="connsiteY3" fmla="*/ 709789 h 921649"/>
                <a:gd name="connsiteX4" fmla="*/ 1060159 w 1340486"/>
                <a:gd name="connsiteY4" fmla="*/ 921649 h 921649"/>
                <a:gd name="connsiteX0" fmla="*/ 1060159 w 1340486"/>
                <a:gd name="connsiteY0" fmla="*/ 921649 h 921649"/>
                <a:gd name="connsiteX1" fmla="*/ 0 w 1340486"/>
                <a:gd name="connsiteY1" fmla="*/ 51716 h 921649"/>
                <a:gd name="connsiteX2" fmla="*/ 1059218 w 1340486"/>
                <a:gd name="connsiteY2" fmla="*/ 355 h 921649"/>
                <a:gd name="connsiteX3" fmla="*/ 1340486 w 1340486"/>
                <a:gd name="connsiteY3" fmla="*/ 709789 h 921649"/>
                <a:gd name="connsiteX4" fmla="*/ 1060159 w 1340486"/>
                <a:gd name="connsiteY4" fmla="*/ 921649 h 921649"/>
                <a:gd name="connsiteX0" fmla="*/ 1025166 w 1340486"/>
                <a:gd name="connsiteY0" fmla="*/ 746482 h 746482"/>
                <a:gd name="connsiteX1" fmla="*/ 0 w 1340486"/>
                <a:gd name="connsiteY1" fmla="*/ 51716 h 746482"/>
                <a:gd name="connsiteX2" fmla="*/ 1059218 w 1340486"/>
                <a:gd name="connsiteY2" fmla="*/ 355 h 746482"/>
                <a:gd name="connsiteX3" fmla="*/ 1340486 w 1340486"/>
                <a:gd name="connsiteY3" fmla="*/ 709789 h 746482"/>
                <a:gd name="connsiteX4" fmla="*/ 1025166 w 1340486"/>
                <a:gd name="connsiteY4" fmla="*/ 746482 h 746482"/>
                <a:gd name="connsiteX0" fmla="*/ 1025166 w 1340486"/>
                <a:gd name="connsiteY0" fmla="*/ 746482 h 746482"/>
                <a:gd name="connsiteX1" fmla="*/ 0 w 1340486"/>
                <a:gd name="connsiteY1" fmla="*/ 51716 h 746482"/>
                <a:gd name="connsiteX2" fmla="*/ 1059218 w 1340486"/>
                <a:gd name="connsiteY2" fmla="*/ 355 h 746482"/>
                <a:gd name="connsiteX3" fmla="*/ 1340486 w 1340486"/>
                <a:gd name="connsiteY3" fmla="*/ 709789 h 746482"/>
                <a:gd name="connsiteX4" fmla="*/ 1025166 w 1340486"/>
                <a:gd name="connsiteY4" fmla="*/ 746482 h 746482"/>
                <a:gd name="connsiteX0" fmla="*/ 965179 w 1280499"/>
                <a:gd name="connsiteY0" fmla="*/ 759828 h 759828"/>
                <a:gd name="connsiteX1" fmla="*/ 0 w 1280499"/>
                <a:gd name="connsiteY1" fmla="*/ 0 h 759828"/>
                <a:gd name="connsiteX2" fmla="*/ 999231 w 1280499"/>
                <a:gd name="connsiteY2" fmla="*/ 13701 h 759828"/>
                <a:gd name="connsiteX3" fmla="*/ 1280499 w 1280499"/>
                <a:gd name="connsiteY3" fmla="*/ 723135 h 759828"/>
                <a:gd name="connsiteX4" fmla="*/ 965179 w 1280499"/>
                <a:gd name="connsiteY4" fmla="*/ 759828 h 759828"/>
                <a:gd name="connsiteX0" fmla="*/ 965179 w 1280499"/>
                <a:gd name="connsiteY0" fmla="*/ 759828 h 759828"/>
                <a:gd name="connsiteX1" fmla="*/ 0 w 1280499"/>
                <a:gd name="connsiteY1" fmla="*/ 0 h 759828"/>
                <a:gd name="connsiteX2" fmla="*/ 999231 w 1280499"/>
                <a:gd name="connsiteY2" fmla="*/ 13701 h 759828"/>
                <a:gd name="connsiteX3" fmla="*/ 1280499 w 1280499"/>
                <a:gd name="connsiteY3" fmla="*/ 723135 h 759828"/>
                <a:gd name="connsiteX4" fmla="*/ 965179 w 1280499"/>
                <a:gd name="connsiteY4" fmla="*/ 759828 h 759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99" h="759828">
                  <a:moveTo>
                    <a:pt x="965179" y="759828"/>
                  </a:moveTo>
                  <a:cubicBezTo>
                    <a:pt x="301565" y="231725"/>
                    <a:pt x="628999" y="498939"/>
                    <a:pt x="0" y="0"/>
                  </a:cubicBezTo>
                  <a:lnTo>
                    <a:pt x="999231" y="13701"/>
                  </a:lnTo>
                  <a:cubicBezTo>
                    <a:pt x="1112985" y="379881"/>
                    <a:pt x="1055867" y="236107"/>
                    <a:pt x="1280499" y="723135"/>
                  </a:cubicBezTo>
                  <a:cubicBezTo>
                    <a:pt x="1186079" y="728668"/>
                    <a:pt x="1127207" y="701414"/>
                    <a:pt x="965179" y="759828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826FDB72-D0E6-0A4B-A976-821776B05F3B}"/>
                </a:ext>
              </a:extLst>
            </p:cNvPr>
            <p:cNvSpPr/>
            <p:nvPr/>
          </p:nvSpPr>
          <p:spPr>
            <a:xfrm>
              <a:off x="6202992" y="5428939"/>
              <a:ext cx="865187" cy="553955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3004 w 954755"/>
                <a:gd name="connsiteY0" fmla="*/ 943771 h 976186"/>
                <a:gd name="connsiteX1" fmla="*/ 455145 w 954755"/>
                <a:gd name="connsiteY1" fmla="*/ 11688 h 976186"/>
                <a:gd name="connsiteX2" fmla="*/ 954755 w 954755"/>
                <a:gd name="connsiteY2" fmla="*/ 0 h 976186"/>
                <a:gd name="connsiteX3" fmla="*/ 728484 w 954755"/>
                <a:gd name="connsiteY3" fmla="*/ 976186 h 976186"/>
                <a:gd name="connsiteX4" fmla="*/ 23004 w 954755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56363"/>
                <a:gd name="connsiteY0" fmla="*/ 932083 h 954654"/>
                <a:gd name="connsiteX1" fmla="*/ 432141 w 956363"/>
                <a:gd name="connsiteY1" fmla="*/ 0 h 954654"/>
                <a:gd name="connsiteX2" fmla="*/ 956363 w 956363"/>
                <a:gd name="connsiteY2" fmla="*/ 12924 h 954654"/>
                <a:gd name="connsiteX3" fmla="*/ 183705 w 956363"/>
                <a:gd name="connsiteY3" fmla="*/ 954654 h 954654"/>
                <a:gd name="connsiteX4" fmla="*/ 0 w 956363"/>
                <a:gd name="connsiteY4" fmla="*/ 932083 h 954654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1011379"/>
                <a:gd name="connsiteY0" fmla="*/ 605727 h 758185"/>
                <a:gd name="connsiteX1" fmla="*/ 490915 w 1011379"/>
                <a:gd name="connsiteY1" fmla="*/ 13939 h 758185"/>
                <a:gd name="connsiteX2" fmla="*/ 1011379 w 1011379"/>
                <a:gd name="connsiteY2" fmla="*/ 563 h 758185"/>
                <a:gd name="connsiteX3" fmla="*/ 268780 w 1011379"/>
                <a:gd name="connsiteY3" fmla="*/ 758185 h 758185"/>
                <a:gd name="connsiteX4" fmla="*/ 0 w 1011379"/>
                <a:gd name="connsiteY4" fmla="*/ 605727 h 758185"/>
                <a:gd name="connsiteX0" fmla="*/ 0 w 1011379"/>
                <a:gd name="connsiteY0" fmla="*/ 605727 h 648280"/>
                <a:gd name="connsiteX1" fmla="*/ 490915 w 1011379"/>
                <a:gd name="connsiteY1" fmla="*/ 13939 h 648280"/>
                <a:gd name="connsiteX2" fmla="*/ 1011379 w 1011379"/>
                <a:gd name="connsiteY2" fmla="*/ 563 h 648280"/>
                <a:gd name="connsiteX3" fmla="*/ 198718 w 1011379"/>
                <a:gd name="connsiteY3" fmla="*/ 648280 h 648280"/>
                <a:gd name="connsiteX4" fmla="*/ 0 w 1011379"/>
                <a:gd name="connsiteY4" fmla="*/ 605727 h 648280"/>
                <a:gd name="connsiteX0" fmla="*/ 0 w 1011379"/>
                <a:gd name="connsiteY0" fmla="*/ 605727 h 648280"/>
                <a:gd name="connsiteX1" fmla="*/ 490915 w 1011379"/>
                <a:gd name="connsiteY1" fmla="*/ 13939 h 648280"/>
                <a:gd name="connsiteX2" fmla="*/ 1011379 w 1011379"/>
                <a:gd name="connsiteY2" fmla="*/ 563 h 648280"/>
                <a:gd name="connsiteX3" fmla="*/ 198718 w 1011379"/>
                <a:gd name="connsiteY3" fmla="*/ 648280 h 648280"/>
                <a:gd name="connsiteX4" fmla="*/ 0 w 1011379"/>
                <a:gd name="connsiteY4" fmla="*/ 605727 h 648280"/>
                <a:gd name="connsiteX0" fmla="*/ 0 w 1011379"/>
                <a:gd name="connsiteY0" fmla="*/ 605727 h 648280"/>
                <a:gd name="connsiteX1" fmla="*/ 490915 w 1011379"/>
                <a:gd name="connsiteY1" fmla="*/ 13939 h 648280"/>
                <a:gd name="connsiteX2" fmla="*/ 1011379 w 1011379"/>
                <a:gd name="connsiteY2" fmla="*/ 563 h 648280"/>
                <a:gd name="connsiteX3" fmla="*/ 198718 w 1011379"/>
                <a:gd name="connsiteY3" fmla="*/ 648280 h 648280"/>
                <a:gd name="connsiteX4" fmla="*/ 0 w 1011379"/>
                <a:gd name="connsiteY4" fmla="*/ 605727 h 648280"/>
                <a:gd name="connsiteX0" fmla="*/ 0 w 1011379"/>
                <a:gd name="connsiteY0" fmla="*/ 605727 h 605727"/>
                <a:gd name="connsiteX1" fmla="*/ 490915 w 1011379"/>
                <a:gd name="connsiteY1" fmla="*/ 13939 h 605727"/>
                <a:gd name="connsiteX2" fmla="*/ 1011379 w 1011379"/>
                <a:gd name="connsiteY2" fmla="*/ 563 h 605727"/>
                <a:gd name="connsiteX3" fmla="*/ 318823 w 1011379"/>
                <a:gd name="connsiteY3" fmla="*/ 553361 h 605727"/>
                <a:gd name="connsiteX4" fmla="*/ 0 w 1011379"/>
                <a:gd name="connsiteY4" fmla="*/ 605727 h 605727"/>
                <a:gd name="connsiteX0" fmla="*/ 0 w 866251"/>
                <a:gd name="connsiteY0" fmla="*/ 540783 h 553361"/>
                <a:gd name="connsiteX1" fmla="*/ 345787 w 866251"/>
                <a:gd name="connsiteY1" fmla="*/ 13939 h 553361"/>
                <a:gd name="connsiteX2" fmla="*/ 866251 w 866251"/>
                <a:gd name="connsiteY2" fmla="*/ 563 h 553361"/>
                <a:gd name="connsiteX3" fmla="*/ 173695 w 866251"/>
                <a:gd name="connsiteY3" fmla="*/ 553361 h 553361"/>
                <a:gd name="connsiteX4" fmla="*/ 0 w 866251"/>
                <a:gd name="connsiteY4" fmla="*/ 540783 h 553361"/>
                <a:gd name="connsiteX0" fmla="*/ 0 w 866251"/>
                <a:gd name="connsiteY0" fmla="*/ 540783 h 553361"/>
                <a:gd name="connsiteX1" fmla="*/ 345787 w 866251"/>
                <a:gd name="connsiteY1" fmla="*/ 13939 h 553361"/>
                <a:gd name="connsiteX2" fmla="*/ 866251 w 866251"/>
                <a:gd name="connsiteY2" fmla="*/ 563 h 553361"/>
                <a:gd name="connsiteX3" fmla="*/ 173695 w 866251"/>
                <a:gd name="connsiteY3" fmla="*/ 553361 h 553361"/>
                <a:gd name="connsiteX4" fmla="*/ 0 w 866251"/>
                <a:gd name="connsiteY4" fmla="*/ 540783 h 553361"/>
                <a:gd name="connsiteX0" fmla="*/ 0 w 866251"/>
                <a:gd name="connsiteY0" fmla="*/ 540783 h 553361"/>
                <a:gd name="connsiteX1" fmla="*/ 345787 w 866251"/>
                <a:gd name="connsiteY1" fmla="*/ 13939 h 553361"/>
                <a:gd name="connsiteX2" fmla="*/ 866251 w 866251"/>
                <a:gd name="connsiteY2" fmla="*/ 563 h 553361"/>
                <a:gd name="connsiteX3" fmla="*/ 173695 w 866251"/>
                <a:gd name="connsiteY3" fmla="*/ 553361 h 553361"/>
                <a:gd name="connsiteX4" fmla="*/ 0 w 866251"/>
                <a:gd name="connsiteY4" fmla="*/ 540783 h 553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6251" h="553361">
                  <a:moveTo>
                    <a:pt x="0" y="540783"/>
                  </a:moveTo>
                  <a:cubicBezTo>
                    <a:pt x="274887" y="134762"/>
                    <a:pt x="159176" y="337938"/>
                    <a:pt x="345787" y="13939"/>
                  </a:cubicBezTo>
                  <a:cubicBezTo>
                    <a:pt x="520528" y="18247"/>
                    <a:pt x="691510" y="-3745"/>
                    <a:pt x="866251" y="563"/>
                  </a:cubicBezTo>
                  <a:cubicBezTo>
                    <a:pt x="252709" y="502795"/>
                    <a:pt x="640047" y="209256"/>
                    <a:pt x="173695" y="553361"/>
                  </a:cubicBezTo>
                  <a:cubicBezTo>
                    <a:pt x="39410" y="524725"/>
                    <a:pt x="196198" y="539317"/>
                    <a:pt x="0" y="540783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BDD35534-07FF-8843-B831-28990E7AA408}"/>
                </a:ext>
              </a:extLst>
            </p:cNvPr>
            <p:cNvSpPr/>
            <p:nvPr/>
          </p:nvSpPr>
          <p:spPr>
            <a:xfrm>
              <a:off x="5377492" y="5449574"/>
              <a:ext cx="676275" cy="896802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7977 w 802211"/>
                <a:gd name="connsiteY0" fmla="*/ 815791 h 976186"/>
                <a:gd name="connsiteX1" fmla="*/ 302601 w 802211"/>
                <a:gd name="connsiteY1" fmla="*/ 11688 h 976186"/>
                <a:gd name="connsiteX2" fmla="*/ 802211 w 802211"/>
                <a:gd name="connsiteY2" fmla="*/ 0 h 976186"/>
                <a:gd name="connsiteX3" fmla="*/ 575940 w 802211"/>
                <a:gd name="connsiteY3" fmla="*/ 976186 h 976186"/>
                <a:gd name="connsiteX4" fmla="*/ 27977 w 802211"/>
                <a:gd name="connsiteY4" fmla="*/ 815791 h 976186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28714 h 828714"/>
                <a:gd name="connsiteX1" fmla="*/ 302601 w 802211"/>
                <a:gd name="connsiteY1" fmla="*/ 0 h 828714"/>
                <a:gd name="connsiteX2" fmla="*/ 802211 w 802211"/>
                <a:gd name="connsiteY2" fmla="*/ 12923 h 828714"/>
                <a:gd name="connsiteX3" fmla="*/ 236294 w 802211"/>
                <a:gd name="connsiteY3" fmla="*/ 821751 h 828714"/>
                <a:gd name="connsiteX4" fmla="*/ 27977 w 802211"/>
                <a:gd name="connsiteY4" fmla="*/ 828714 h 828714"/>
                <a:gd name="connsiteX0" fmla="*/ 56213 w 830447"/>
                <a:gd name="connsiteY0" fmla="*/ 828714 h 828714"/>
                <a:gd name="connsiteX1" fmla="*/ 330837 w 830447"/>
                <a:gd name="connsiteY1" fmla="*/ 0 h 828714"/>
                <a:gd name="connsiteX2" fmla="*/ 830447 w 830447"/>
                <a:gd name="connsiteY2" fmla="*/ 12923 h 828714"/>
                <a:gd name="connsiteX3" fmla="*/ 264530 w 830447"/>
                <a:gd name="connsiteY3" fmla="*/ 821751 h 828714"/>
                <a:gd name="connsiteX4" fmla="*/ 56213 w 830447"/>
                <a:gd name="connsiteY4" fmla="*/ 828714 h 828714"/>
                <a:gd name="connsiteX0" fmla="*/ 64130 w 789139"/>
                <a:gd name="connsiteY0" fmla="*/ 794258 h 821751"/>
                <a:gd name="connsiteX1" fmla="*/ 289529 w 789139"/>
                <a:gd name="connsiteY1" fmla="*/ 0 h 821751"/>
                <a:gd name="connsiteX2" fmla="*/ 789139 w 789139"/>
                <a:gd name="connsiteY2" fmla="*/ 12923 h 821751"/>
                <a:gd name="connsiteX3" fmla="*/ 223222 w 789139"/>
                <a:gd name="connsiteY3" fmla="*/ 821751 h 821751"/>
                <a:gd name="connsiteX4" fmla="*/ 64130 w 789139"/>
                <a:gd name="connsiteY4" fmla="*/ 794258 h 821751"/>
                <a:gd name="connsiteX0" fmla="*/ 0 w 725009"/>
                <a:gd name="connsiteY0" fmla="*/ 794258 h 821751"/>
                <a:gd name="connsiteX1" fmla="*/ 225399 w 725009"/>
                <a:gd name="connsiteY1" fmla="*/ 0 h 821751"/>
                <a:gd name="connsiteX2" fmla="*/ 725009 w 725009"/>
                <a:gd name="connsiteY2" fmla="*/ 12923 h 821751"/>
                <a:gd name="connsiteX3" fmla="*/ 159092 w 725009"/>
                <a:gd name="connsiteY3" fmla="*/ 821751 h 821751"/>
                <a:gd name="connsiteX4" fmla="*/ 0 w 725009"/>
                <a:gd name="connsiteY4" fmla="*/ 794258 h 82175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422433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497"/>
                <a:gd name="connsiteY0" fmla="*/ 1279028 h 1306521"/>
                <a:gd name="connsiteX1" fmla="*/ 225399 w 725497"/>
                <a:gd name="connsiteY1" fmla="*/ 75260 h 1306521"/>
                <a:gd name="connsiteX2" fmla="*/ 396193 w 725497"/>
                <a:gd name="connsiteY2" fmla="*/ 156799 h 1306521"/>
                <a:gd name="connsiteX3" fmla="*/ 725009 w 725497"/>
                <a:gd name="connsiteY3" fmla="*/ 205042 h 1306521"/>
                <a:gd name="connsiteX4" fmla="*/ 159092 w 725497"/>
                <a:gd name="connsiteY4" fmla="*/ 1306521 h 1306521"/>
                <a:gd name="connsiteX5" fmla="*/ 0 w 725497"/>
                <a:gd name="connsiteY5" fmla="*/ 1279028 h 1306521"/>
                <a:gd name="connsiteX0" fmla="*/ 0 w 725239"/>
                <a:gd name="connsiteY0" fmla="*/ 1295668 h 1323161"/>
                <a:gd name="connsiteX1" fmla="*/ 225399 w 725239"/>
                <a:gd name="connsiteY1" fmla="*/ 91900 h 1323161"/>
                <a:gd name="connsiteX2" fmla="*/ 725009 w 725239"/>
                <a:gd name="connsiteY2" fmla="*/ 221682 h 1323161"/>
                <a:gd name="connsiteX3" fmla="*/ 159092 w 725239"/>
                <a:gd name="connsiteY3" fmla="*/ 1323161 h 1323161"/>
                <a:gd name="connsiteX4" fmla="*/ 0 w 725239"/>
                <a:gd name="connsiteY4" fmla="*/ 1295668 h 1323161"/>
                <a:gd name="connsiteX0" fmla="*/ 0 w 725221"/>
                <a:gd name="connsiteY0" fmla="*/ 1210552 h 1238045"/>
                <a:gd name="connsiteX1" fmla="*/ 191583 w 725221"/>
                <a:gd name="connsiteY1" fmla="*/ 153319 h 1238045"/>
                <a:gd name="connsiteX2" fmla="*/ 725009 w 725221"/>
                <a:gd name="connsiteY2" fmla="*/ 136566 h 1238045"/>
                <a:gd name="connsiteX3" fmla="*/ 159092 w 725221"/>
                <a:gd name="connsiteY3" fmla="*/ 1238045 h 1238045"/>
                <a:gd name="connsiteX4" fmla="*/ 0 w 725221"/>
                <a:gd name="connsiteY4" fmla="*/ 1210552 h 1238045"/>
                <a:gd name="connsiteX0" fmla="*/ 0 w 725305"/>
                <a:gd name="connsiteY0" fmla="*/ 1158512 h 1186005"/>
                <a:gd name="connsiteX1" fmla="*/ 191583 w 725305"/>
                <a:gd name="connsiteY1" fmla="*/ 101279 h 1186005"/>
                <a:gd name="connsiteX2" fmla="*/ 725009 w 725305"/>
                <a:gd name="connsiteY2" fmla="*/ 84526 h 1186005"/>
                <a:gd name="connsiteX3" fmla="*/ 159092 w 725305"/>
                <a:gd name="connsiteY3" fmla="*/ 1186005 h 1186005"/>
                <a:gd name="connsiteX4" fmla="*/ 0 w 725305"/>
                <a:gd name="connsiteY4" fmla="*/ 1158512 h 1186005"/>
                <a:gd name="connsiteX0" fmla="*/ 0 w 725009"/>
                <a:gd name="connsiteY0" fmla="*/ 1073986 h 1101479"/>
                <a:gd name="connsiteX1" fmla="*/ 191583 w 725009"/>
                <a:gd name="connsiteY1" fmla="*/ 16753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074607"/>
                <a:gd name="connsiteX1" fmla="*/ 206612 w 725009"/>
                <a:gd name="connsiteY1" fmla="*/ 1724 h 1074607"/>
                <a:gd name="connsiteX2" fmla="*/ 725009 w 725009"/>
                <a:gd name="connsiteY2" fmla="*/ 0 h 1074607"/>
                <a:gd name="connsiteX3" fmla="*/ 229048 w 725009"/>
                <a:gd name="connsiteY3" fmla="*/ 886531 h 1074607"/>
                <a:gd name="connsiteX4" fmla="*/ 0 w 725009"/>
                <a:gd name="connsiteY4" fmla="*/ 1073986 h 1074607"/>
                <a:gd name="connsiteX0" fmla="*/ 0 w 725009"/>
                <a:gd name="connsiteY0" fmla="*/ 1073986 h 1074607"/>
                <a:gd name="connsiteX1" fmla="*/ 206612 w 725009"/>
                <a:gd name="connsiteY1" fmla="*/ 1724 h 1074607"/>
                <a:gd name="connsiteX2" fmla="*/ 725009 w 725009"/>
                <a:gd name="connsiteY2" fmla="*/ 0 h 1074607"/>
                <a:gd name="connsiteX3" fmla="*/ 229048 w 725009"/>
                <a:gd name="connsiteY3" fmla="*/ 886531 h 1074607"/>
                <a:gd name="connsiteX4" fmla="*/ 0 w 725009"/>
                <a:gd name="connsiteY4" fmla="*/ 1073986 h 1074607"/>
                <a:gd name="connsiteX0" fmla="*/ 0 w 675040"/>
                <a:gd name="connsiteY0" fmla="*/ 894029 h 896577"/>
                <a:gd name="connsiteX1" fmla="*/ 156643 w 675040"/>
                <a:gd name="connsiteY1" fmla="*/ 1724 h 896577"/>
                <a:gd name="connsiteX2" fmla="*/ 675040 w 675040"/>
                <a:gd name="connsiteY2" fmla="*/ 0 h 896577"/>
                <a:gd name="connsiteX3" fmla="*/ 179079 w 675040"/>
                <a:gd name="connsiteY3" fmla="*/ 886531 h 896577"/>
                <a:gd name="connsiteX4" fmla="*/ 0 w 675040"/>
                <a:gd name="connsiteY4" fmla="*/ 894029 h 896577"/>
                <a:gd name="connsiteX0" fmla="*/ 0 w 675040"/>
                <a:gd name="connsiteY0" fmla="*/ 894029 h 896577"/>
                <a:gd name="connsiteX1" fmla="*/ 186623 w 675040"/>
                <a:gd name="connsiteY1" fmla="*/ 1724 h 896577"/>
                <a:gd name="connsiteX2" fmla="*/ 675040 w 675040"/>
                <a:gd name="connsiteY2" fmla="*/ 0 h 896577"/>
                <a:gd name="connsiteX3" fmla="*/ 179079 w 675040"/>
                <a:gd name="connsiteY3" fmla="*/ 886531 h 896577"/>
                <a:gd name="connsiteX4" fmla="*/ 0 w 675040"/>
                <a:gd name="connsiteY4" fmla="*/ 894029 h 89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040" h="896577">
                  <a:moveTo>
                    <a:pt x="0" y="894029"/>
                  </a:moveTo>
                  <a:cubicBezTo>
                    <a:pt x="95638" y="409857"/>
                    <a:pt x="76811" y="618448"/>
                    <a:pt x="186623" y="1724"/>
                  </a:cubicBezTo>
                  <a:cubicBezTo>
                    <a:pt x="431451" y="14348"/>
                    <a:pt x="449377" y="35256"/>
                    <a:pt x="675040" y="0"/>
                  </a:cubicBezTo>
                  <a:cubicBezTo>
                    <a:pt x="276172" y="749497"/>
                    <a:pt x="462801" y="344746"/>
                    <a:pt x="179079" y="886531"/>
                  </a:cubicBezTo>
                  <a:cubicBezTo>
                    <a:pt x="44794" y="857895"/>
                    <a:pt x="92525" y="908114"/>
                    <a:pt x="0" y="89402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83B204D1-FC94-6742-AA67-59EB12F31FD9}"/>
                </a:ext>
              </a:extLst>
            </p:cNvPr>
            <p:cNvSpPr/>
            <p:nvPr/>
          </p:nvSpPr>
          <p:spPr>
            <a:xfrm>
              <a:off x="4340853" y="5470208"/>
              <a:ext cx="514350" cy="401578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503138"/>
                <a:gd name="connsiteY0" fmla="*/ 961687 h 964568"/>
                <a:gd name="connsiteX1" fmla="*/ 0 w 503138"/>
                <a:gd name="connsiteY1" fmla="*/ 70 h 964568"/>
                <a:gd name="connsiteX2" fmla="*/ 503138 w 503138"/>
                <a:gd name="connsiteY2" fmla="*/ 154187 h 964568"/>
                <a:gd name="connsiteX3" fmla="*/ 273339 w 503138"/>
                <a:gd name="connsiteY3" fmla="*/ 964568 h 964568"/>
                <a:gd name="connsiteX4" fmla="*/ 197928 w 503138"/>
                <a:gd name="connsiteY4" fmla="*/ 961687 h 964568"/>
                <a:gd name="connsiteX0" fmla="*/ 201456 w 506666"/>
                <a:gd name="connsiteY0" fmla="*/ 807500 h 810381"/>
                <a:gd name="connsiteX1" fmla="*/ 0 w 506666"/>
                <a:gd name="connsiteY1" fmla="*/ 15216 h 810381"/>
                <a:gd name="connsiteX2" fmla="*/ 506666 w 506666"/>
                <a:gd name="connsiteY2" fmla="*/ 0 h 810381"/>
                <a:gd name="connsiteX3" fmla="*/ 276867 w 506666"/>
                <a:gd name="connsiteY3" fmla="*/ 810381 h 810381"/>
                <a:gd name="connsiteX4" fmla="*/ 201456 w 506666"/>
                <a:gd name="connsiteY4" fmla="*/ 807500 h 810381"/>
                <a:gd name="connsiteX0" fmla="*/ 201456 w 506666"/>
                <a:gd name="connsiteY0" fmla="*/ 807500 h 811593"/>
                <a:gd name="connsiteX1" fmla="*/ 0 w 506666"/>
                <a:gd name="connsiteY1" fmla="*/ 15216 h 811593"/>
                <a:gd name="connsiteX2" fmla="*/ 506666 w 506666"/>
                <a:gd name="connsiteY2" fmla="*/ 0 h 811593"/>
                <a:gd name="connsiteX3" fmla="*/ 276867 w 506666"/>
                <a:gd name="connsiteY3" fmla="*/ 810381 h 811593"/>
                <a:gd name="connsiteX4" fmla="*/ 201456 w 506666"/>
                <a:gd name="connsiteY4" fmla="*/ 807500 h 811593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276867 w 506666"/>
                <a:gd name="connsiteY3" fmla="*/ 81038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45472 w 559302"/>
                <a:gd name="connsiteY0" fmla="*/ 807500 h 807500"/>
                <a:gd name="connsiteX1" fmla="*/ 52636 w 559302"/>
                <a:gd name="connsiteY1" fmla="*/ 7896 h 807500"/>
                <a:gd name="connsiteX2" fmla="*/ 559302 w 559302"/>
                <a:gd name="connsiteY2" fmla="*/ 0 h 807500"/>
                <a:gd name="connsiteX3" fmla="*/ 384402 w 559302"/>
                <a:gd name="connsiteY3" fmla="*/ 803061 h 807500"/>
                <a:gd name="connsiteX4" fmla="*/ 45472 w 559302"/>
                <a:gd name="connsiteY4" fmla="*/ 807500 h 807500"/>
                <a:gd name="connsiteX0" fmla="*/ 21974 w 535804"/>
                <a:gd name="connsiteY0" fmla="*/ 807500 h 807500"/>
                <a:gd name="connsiteX1" fmla="*/ 29138 w 535804"/>
                <a:gd name="connsiteY1" fmla="*/ 7896 h 807500"/>
                <a:gd name="connsiteX2" fmla="*/ 535804 w 535804"/>
                <a:gd name="connsiteY2" fmla="*/ 0 h 807500"/>
                <a:gd name="connsiteX3" fmla="*/ 360904 w 535804"/>
                <a:gd name="connsiteY3" fmla="*/ 803061 h 807500"/>
                <a:gd name="connsiteX4" fmla="*/ 21974 w 535804"/>
                <a:gd name="connsiteY4" fmla="*/ 807500 h 807500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7341"/>
                <a:gd name="connsiteX1" fmla="*/ 0 w 514180"/>
                <a:gd name="connsiteY1" fmla="*/ 0 h 577341"/>
                <a:gd name="connsiteX2" fmla="*/ 514180 w 514180"/>
                <a:gd name="connsiteY2" fmla="*/ 10891 h 577341"/>
                <a:gd name="connsiteX3" fmla="*/ 404259 w 514180"/>
                <a:gd name="connsiteY3" fmla="*/ 386400 h 577341"/>
                <a:gd name="connsiteX4" fmla="*/ 135770 w 514180"/>
                <a:gd name="connsiteY4" fmla="*/ 577341 h 577341"/>
                <a:gd name="connsiteX0" fmla="*/ 100781 w 514180"/>
                <a:gd name="connsiteY0" fmla="*/ 432218 h 432218"/>
                <a:gd name="connsiteX1" fmla="*/ 0 w 514180"/>
                <a:gd name="connsiteY1" fmla="*/ 0 h 432218"/>
                <a:gd name="connsiteX2" fmla="*/ 514180 w 514180"/>
                <a:gd name="connsiteY2" fmla="*/ 10891 h 432218"/>
                <a:gd name="connsiteX3" fmla="*/ 404259 w 514180"/>
                <a:gd name="connsiteY3" fmla="*/ 386400 h 432218"/>
                <a:gd name="connsiteX4" fmla="*/ 100781 w 514180"/>
                <a:gd name="connsiteY4" fmla="*/ 432218 h 432218"/>
                <a:gd name="connsiteX0" fmla="*/ 100781 w 514180"/>
                <a:gd name="connsiteY0" fmla="*/ 432218 h 432218"/>
                <a:gd name="connsiteX1" fmla="*/ 0 w 514180"/>
                <a:gd name="connsiteY1" fmla="*/ 0 h 432218"/>
                <a:gd name="connsiteX2" fmla="*/ 514180 w 514180"/>
                <a:gd name="connsiteY2" fmla="*/ 10891 h 432218"/>
                <a:gd name="connsiteX3" fmla="*/ 404259 w 514180"/>
                <a:gd name="connsiteY3" fmla="*/ 386400 h 432218"/>
                <a:gd name="connsiteX4" fmla="*/ 100781 w 514180"/>
                <a:gd name="connsiteY4" fmla="*/ 432218 h 432218"/>
                <a:gd name="connsiteX0" fmla="*/ 100781 w 514180"/>
                <a:gd name="connsiteY0" fmla="*/ 402193 h 402193"/>
                <a:gd name="connsiteX1" fmla="*/ 0 w 514180"/>
                <a:gd name="connsiteY1" fmla="*/ 0 h 402193"/>
                <a:gd name="connsiteX2" fmla="*/ 514180 w 514180"/>
                <a:gd name="connsiteY2" fmla="*/ 10891 h 402193"/>
                <a:gd name="connsiteX3" fmla="*/ 404259 w 514180"/>
                <a:gd name="connsiteY3" fmla="*/ 386400 h 402193"/>
                <a:gd name="connsiteX4" fmla="*/ 100781 w 514180"/>
                <a:gd name="connsiteY4" fmla="*/ 402193 h 40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80" h="402193">
                  <a:moveTo>
                    <a:pt x="100781" y="402193"/>
                  </a:moveTo>
                  <a:cubicBezTo>
                    <a:pt x="60584" y="194221"/>
                    <a:pt x="96631" y="442038"/>
                    <a:pt x="0" y="0"/>
                  </a:cubicBezTo>
                  <a:lnTo>
                    <a:pt x="514180" y="10891"/>
                  </a:lnTo>
                  <a:cubicBezTo>
                    <a:pt x="417353" y="348331"/>
                    <a:pt x="491637" y="89943"/>
                    <a:pt x="404259" y="386400"/>
                  </a:cubicBezTo>
                  <a:cubicBezTo>
                    <a:pt x="357814" y="390704"/>
                    <a:pt x="168880" y="400727"/>
                    <a:pt x="100781" y="402193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FD1EE3C2-4E44-4D42-9F1E-3E6489CA307E}"/>
                </a:ext>
              </a:extLst>
            </p:cNvPr>
            <p:cNvSpPr/>
            <p:nvPr/>
          </p:nvSpPr>
          <p:spPr>
            <a:xfrm>
              <a:off x="3561391" y="5433701"/>
              <a:ext cx="573087" cy="1015848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621064"/>
                <a:gd name="connsiteY0" fmla="*/ 973305 h 973305"/>
                <a:gd name="connsiteX1" fmla="*/ 0 w 621064"/>
                <a:gd name="connsiteY1" fmla="*/ 11688 h 973305"/>
                <a:gd name="connsiteX2" fmla="*/ 499610 w 621064"/>
                <a:gd name="connsiteY2" fmla="*/ 0 h 973305"/>
                <a:gd name="connsiteX3" fmla="*/ 558839 w 621064"/>
                <a:gd name="connsiteY3" fmla="*/ 754682 h 973305"/>
                <a:gd name="connsiteX4" fmla="*/ 197928 w 621064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1315828 h 1315828"/>
                <a:gd name="connsiteX1" fmla="*/ 0 w 558839"/>
                <a:gd name="connsiteY1" fmla="*/ 531414 h 1315828"/>
                <a:gd name="connsiteX2" fmla="*/ 506930 w 558839"/>
                <a:gd name="connsiteY2" fmla="*/ 0 h 1315828"/>
                <a:gd name="connsiteX3" fmla="*/ 558839 w 558839"/>
                <a:gd name="connsiteY3" fmla="*/ 1274408 h 1315828"/>
                <a:gd name="connsiteX4" fmla="*/ 370213 w 558839"/>
                <a:gd name="connsiteY4" fmla="*/ 1315828 h 1315828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94113"/>
                <a:gd name="connsiteY0" fmla="*/ 1097905 h 1179971"/>
                <a:gd name="connsiteX1" fmla="*/ 0 w 594113"/>
                <a:gd name="connsiteY1" fmla="*/ 4757 h 1179971"/>
                <a:gd name="connsiteX2" fmla="*/ 502783 w 594113"/>
                <a:gd name="connsiteY2" fmla="*/ 0 h 1179971"/>
                <a:gd name="connsiteX3" fmla="*/ 594113 w 594113"/>
                <a:gd name="connsiteY3" fmla="*/ 1179818 h 1179971"/>
                <a:gd name="connsiteX4" fmla="*/ 366066 w 594113"/>
                <a:gd name="connsiteY4" fmla="*/ 1097905 h 1179971"/>
                <a:gd name="connsiteX0" fmla="*/ 403236 w 594113"/>
                <a:gd name="connsiteY0" fmla="*/ 1215612 h 1215612"/>
                <a:gd name="connsiteX1" fmla="*/ 0 w 594113"/>
                <a:gd name="connsiteY1" fmla="*/ 4757 h 1215612"/>
                <a:gd name="connsiteX2" fmla="*/ 502783 w 594113"/>
                <a:gd name="connsiteY2" fmla="*/ 0 h 1215612"/>
                <a:gd name="connsiteX3" fmla="*/ 594113 w 594113"/>
                <a:gd name="connsiteY3" fmla="*/ 1179818 h 1215612"/>
                <a:gd name="connsiteX4" fmla="*/ 403236 w 594113"/>
                <a:gd name="connsiteY4" fmla="*/ 1215612 h 1215612"/>
                <a:gd name="connsiteX0" fmla="*/ 403236 w 574100"/>
                <a:gd name="connsiteY0" fmla="*/ 1215612 h 1215612"/>
                <a:gd name="connsiteX1" fmla="*/ 0 w 574100"/>
                <a:gd name="connsiteY1" fmla="*/ 4757 h 1215612"/>
                <a:gd name="connsiteX2" fmla="*/ 502783 w 574100"/>
                <a:gd name="connsiteY2" fmla="*/ 0 h 1215612"/>
                <a:gd name="connsiteX3" fmla="*/ 574100 w 574100"/>
                <a:gd name="connsiteY3" fmla="*/ 1014877 h 1215612"/>
                <a:gd name="connsiteX4" fmla="*/ 403236 w 574100"/>
                <a:gd name="connsiteY4" fmla="*/ 1215612 h 1215612"/>
                <a:gd name="connsiteX0" fmla="*/ 333190 w 574100"/>
                <a:gd name="connsiteY0" fmla="*/ 985695 h 1015244"/>
                <a:gd name="connsiteX1" fmla="*/ 0 w 574100"/>
                <a:gd name="connsiteY1" fmla="*/ 4757 h 1015244"/>
                <a:gd name="connsiteX2" fmla="*/ 502783 w 574100"/>
                <a:gd name="connsiteY2" fmla="*/ 0 h 1015244"/>
                <a:gd name="connsiteX3" fmla="*/ 574100 w 574100"/>
                <a:gd name="connsiteY3" fmla="*/ 1014877 h 1015244"/>
                <a:gd name="connsiteX4" fmla="*/ 333190 w 574100"/>
                <a:gd name="connsiteY4" fmla="*/ 985695 h 101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100" h="1015244">
                  <a:moveTo>
                    <a:pt x="333190" y="985695"/>
                  </a:moveTo>
                  <a:cubicBezTo>
                    <a:pt x="153901" y="433090"/>
                    <a:pt x="295574" y="908506"/>
                    <a:pt x="0" y="4757"/>
                  </a:cubicBezTo>
                  <a:cubicBezTo>
                    <a:pt x="166537" y="861"/>
                    <a:pt x="336246" y="3896"/>
                    <a:pt x="502783" y="0"/>
                  </a:cubicBezTo>
                  <a:cubicBezTo>
                    <a:pt x="555943" y="995541"/>
                    <a:pt x="537473" y="350120"/>
                    <a:pt x="574100" y="1014877"/>
                  </a:cubicBezTo>
                  <a:cubicBezTo>
                    <a:pt x="476415" y="1019182"/>
                    <a:pt x="529388" y="984229"/>
                    <a:pt x="333190" y="985695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grpSp>
          <p:nvGrpSpPr>
            <p:cNvPr id="69771" name="Group 28">
              <a:extLst>
                <a:ext uri="{FF2B5EF4-FFF2-40B4-BE49-F238E27FC236}">
                  <a16:creationId xmlns:a16="http://schemas.microsoft.com/office/drawing/2014/main" id="{4F6FD792-5E71-284F-B129-B00645B1B0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6416" y="3709935"/>
              <a:ext cx="1049338" cy="1739900"/>
              <a:chOff x="1856416" y="3709935"/>
              <a:chExt cx="1049338" cy="1739900"/>
            </a:xfrm>
          </p:grpSpPr>
          <p:sp>
            <p:nvSpPr>
              <p:cNvPr id="496" name="Rectangle 495">
                <a:extLst>
                  <a:ext uri="{FF2B5EF4-FFF2-40B4-BE49-F238E27FC236}">
                    <a16:creationId xmlns:a16="http://schemas.microsoft.com/office/drawing/2014/main" id="{B671E884-AA5E-0A41-B96A-5A18A489E539}"/>
                  </a:ext>
                </a:extLst>
              </p:cNvPr>
              <p:cNvSpPr/>
              <p:nvPr/>
            </p:nvSpPr>
            <p:spPr bwMode="auto">
              <a:xfrm rot="10800000">
                <a:off x="1867528" y="3957548"/>
                <a:ext cx="1027113" cy="61109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grpSp>
            <p:nvGrpSpPr>
              <p:cNvPr id="69865" name="Group 498">
                <a:extLst>
                  <a:ext uri="{FF2B5EF4-FFF2-40B4-BE49-F238E27FC236}">
                    <a16:creationId xmlns:a16="http://schemas.microsoft.com/office/drawing/2014/main" id="{51CCEF28-5933-2244-A514-4A19692B39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58805" y="5088863"/>
                <a:ext cx="1035373" cy="360972"/>
                <a:chOff x="4128636" y="3606589"/>
                <a:chExt cx="568145" cy="338667"/>
              </a:xfrm>
            </p:grpSpPr>
            <p:sp>
              <p:nvSpPr>
                <p:cNvPr id="515" name="Oval 514">
                  <a:extLst>
                    <a:ext uri="{FF2B5EF4-FFF2-40B4-BE49-F238E27FC236}">
                      <a16:creationId xmlns:a16="http://schemas.microsoft.com/office/drawing/2014/main" id="{C49A1DC9-1AFE-0248-A183-88B065F0ADE6}"/>
                    </a:ext>
                  </a:extLst>
                </p:cNvPr>
                <p:cNvSpPr/>
                <p:nvPr/>
              </p:nvSpPr>
              <p:spPr>
                <a:xfrm>
                  <a:off x="4129067" y="3720144"/>
                  <a:ext cx="567968" cy="224867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516" name="Rectangle 515">
                  <a:extLst>
                    <a:ext uri="{FF2B5EF4-FFF2-40B4-BE49-F238E27FC236}">
                      <a16:creationId xmlns:a16="http://schemas.microsoft.com/office/drawing/2014/main" id="{2570867F-F4F1-3E45-B1F0-C70AE7909819}"/>
                    </a:ext>
                  </a:extLst>
                </p:cNvPr>
                <p:cNvSpPr/>
                <p:nvPr/>
              </p:nvSpPr>
              <p:spPr>
                <a:xfrm>
                  <a:off x="4129067" y="3720144"/>
                  <a:ext cx="567968" cy="111689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517" name="Oval 516">
                  <a:extLst>
                    <a:ext uri="{FF2B5EF4-FFF2-40B4-BE49-F238E27FC236}">
                      <a16:creationId xmlns:a16="http://schemas.microsoft.com/office/drawing/2014/main" id="{76E47622-4A19-4642-821A-F0634BF47FF9}"/>
                    </a:ext>
                  </a:extLst>
                </p:cNvPr>
                <p:cNvSpPr/>
                <p:nvPr/>
              </p:nvSpPr>
              <p:spPr>
                <a:xfrm>
                  <a:off x="4129067" y="3606966"/>
                  <a:ext cx="567968" cy="224867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cxnSp>
              <p:nvCxnSpPr>
                <p:cNvPr id="518" name="Straight Connector 517">
                  <a:extLst>
                    <a:ext uri="{FF2B5EF4-FFF2-40B4-BE49-F238E27FC236}">
                      <a16:creationId xmlns:a16="http://schemas.microsoft.com/office/drawing/2014/main" id="{9B5A102A-72C8-744D-B7DC-A8F79D3BCED1}"/>
                    </a:ext>
                  </a:extLst>
                </p:cNvPr>
                <p:cNvCxnSpPr/>
                <p:nvPr/>
              </p:nvCxnSpPr>
              <p:spPr>
                <a:xfrm>
                  <a:off x="4697035" y="3720144"/>
                  <a:ext cx="0" cy="111689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9" name="Straight Connector 518">
                  <a:extLst>
                    <a:ext uri="{FF2B5EF4-FFF2-40B4-BE49-F238E27FC236}">
                      <a16:creationId xmlns:a16="http://schemas.microsoft.com/office/drawing/2014/main" id="{E1C95FF5-9FCB-5A45-9F82-59BDD443C6F9}"/>
                    </a:ext>
                  </a:extLst>
                </p:cNvPr>
                <p:cNvCxnSpPr/>
                <p:nvPr/>
              </p:nvCxnSpPr>
              <p:spPr>
                <a:xfrm>
                  <a:off x="4129067" y="3720144"/>
                  <a:ext cx="0" cy="111689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00" name="Rectangle 499">
                <a:extLst>
                  <a:ext uri="{FF2B5EF4-FFF2-40B4-BE49-F238E27FC236}">
                    <a16:creationId xmlns:a16="http://schemas.microsoft.com/office/drawing/2014/main" id="{6CE831B2-1F9A-5F40-8555-A0BD49025C89}"/>
                  </a:ext>
                </a:extLst>
              </p:cNvPr>
              <p:cNvSpPr/>
              <p:nvPr/>
            </p:nvSpPr>
            <p:spPr bwMode="auto">
              <a:xfrm>
                <a:off x="1877053" y="4705148"/>
                <a:ext cx="1028700" cy="522210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60000"/>
                      <a:lumOff val="40000"/>
                      <a:alpha val="62000"/>
                    </a:schemeClr>
                  </a:gs>
                  <a:gs pos="54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cxnSp>
            <p:nvCxnSpPr>
              <p:cNvPr id="502" name="Straight Connector 501">
                <a:extLst>
                  <a:ext uri="{FF2B5EF4-FFF2-40B4-BE49-F238E27FC236}">
                    <a16:creationId xmlns:a16="http://schemas.microsoft.com/office/drawing/2014/main" id="{5D8EF94D-7752-054B-ACCF-93E9E0AC9DC3}"/>
                  </a:ext>
                </a:extLst>
              </p:cNvPr>
              <p:cNvCxnSpPr/>
              <p:nvPr/>
            </p:nvCxnSpPr>
            <p:spPr bwMode="auto">
              <a:xfrm>
                <a:off x="1861178" y="3981356"/>
                <a:ext cx="17463" cy="130155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3" name="Straight Connector 502">
                <a:extLst>
                  <a:ext uri="{FF2B5EF4-FFF2-40B4-BE49-F238E27FC236}">
                    <a16:creationId xmlns:a16="http://schemas.microsoft.com/office/drawing/2014/main" id="{53FDBF9F-21FD-D74A-8270-CA2B075607FD}"/>
                  </a:ext>
                </a:extLst>
              </p:cNvPr>
              <p:cNvCxnSpPr/>
              <p:nvPr/>
            </p:nvCxnSpPr>
            <p:spPr bwMode="auto">
              <a:xfrm flipH="1">
                <a:off x="2894641" y="3971833"/>
                <a:ext cx="6350" cy="126981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869" name="Group 504">
                <a:extLst>
                  <a:ext uri="{FF2B5EF4-FFF2-40B4-BE49-F238E27FC236}">
                    <a16:creationId xmlns:a16="http://schemas.microsoft.com/office/drawing/2014/main" id="{6613260D-0FFE-5C42-A4ED-DAD84CB352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56416" y="3709935"/>
                <a:ext cx="1044712" cy="399063"/>
                <a:chOff x="2183302" y="1574638"/>
                <a:chExt cx="1200154" cy="430218"/>
              </a:xfrm>
            </p:grpSpPr>
            <p:sp>
              <p:nvSpPr>
                <p:cNvPr id="506" name="Oval 505">
                  <a:extLst>
                    <a:ext uri="{FF2B5EF4-FFF2-40B4-BE49-F238E27FC236}">
                      <a16:creationId xmlns:a16="http://schemas.microsoft.com/office/drawing/2014/main" id="{CD9109E0-2AE5-8A44-825D-5F330D1DF930}"/>
                    </a:ext>
                  </a:extLst>
                </p:cNvPr>
                <p:cNvSpPr/>
                <p:nvPr/>
              </p:nvSpPr>
              <p:spPr bwMode="auto">
                <a:xfrm flipV="1">
                  <a:off x="2185125" y="1689286"/>
                  <a:ext cx="1196349" cy="31485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20000"/>
                        <a:lumOff val="80000"/>
                      </a:schemeClr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507" name="Rectangle 506">
                  <a:extLst>
                    <a:ext uri="{FF2B5EF4-FFF2-40B4-BE49-F238E27FC236}">
                      <a16:creationId xmlns:a16="http://schemas.microsoft.com/office/drawing/2014/main" id="{D6A38A99-95FB-604B-8436-A42E1E929026}"/>
                    </a:ext>
                  </a:extLst>
                </p:cNvPr>
                <p:cNvSpPr/>
                <p:nvPr/>
              </p:nvSpPr>
              <p:spPr bwMode="auto">
                <a:xfrm>
                  <a:off x="2183302" y="1735489"/>
                  <a:ext cx="1198172" cy="112938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508" name="Oval 507">
                  <a:extLst>
                    <a:ext uri="{FF2B5EF4-FFF2-40B4-BE49-F238E27FC236}">
                      <a16:creationId xmlns:a16="http://schemas.microsoft.com/office/drawing/2014/main" id="{1F218A81-2CFB-524E-A9C0-3654AD4D7CE7}"/>
                    </a:ext>
                  </a:extLst>
                </p:cNvPr>
                <p:cNvSpPr/>
                <p:nvPr/>
              </p:nvSpPr>
              <p:spPr bwMode="auto">
                <a:xfrm flipV="1">
                  <a:off x="2183302" y="1574638"/>
                  <a:ext cx="1196349" cy="3148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509" name="Freeform 508">
                  <a:extLst>
                    <a:ext uri="{FF2B5EF4-FFF2-40B4-BE49-F238E27FC236}">
                      <a16:creationId xmlns:a16="http://schemas.microsoft.com/office/drawing/2014/main" id="{60EF8612-8FBB-3542-9356-0DF7DD5BABE9}"/>
                    </a:ext>
                  </a:extLst>
                </p:cNvPr>
                <p:cNvSpPr/>
                <p:nvPr/>
              </p:nvSpPr>
              <p:spPr bwMode="auto">
                <a:xfrm>
                  <a:off x="2489684" y="1670464"/>
                  <a:ext cx="581761" cy="157429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510" name="Freeform 509">
                  <a:extLst>
                    <a:ext uri="{FF2B5EF4-FFF2-40B4-BE49-F238E27FC236}">
                      <a16:creationId xmlns:a16="http://schemas.microsoft.com/office/drawing/2014/main" id="{8B432F3C-2548-EF45-B047-CD5C59A4D9D0}"/>
                    </a:ext>
                  </a:extLst>
                </p:cNvPr>
                <p:cNvSpPr/>
                <p:nvPr/>
              </p:nvSpPr>
              <p:spPr bwMode="auto">
                <a:xfrm>
                  <a:off x="2429501" y="1629396"/>
                  <a:ext cx="703949" cy="11122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511" name="Freeform 510">
                  <a:extLst>
                    <a:ext uri="{FF2B5EF4-FFF2-40B4-BE49-F238E27FC236}">
                      <a16:creationId xmlns:a16="http://schemas.microsoft.com/office/drawing/2014/main" id="{A62217FF-00A4-6349-9B95-7639A1438D06}"/>
                    </a:ext>
                  </a:extLst>
                </p:cNvPr>
                <p:cNvSpPr/>
                <p:nvPr/>
              </p:nvSpPr>
              <p:spPr bwMode="auto">
                <a:xfrm>
                  <a:off x="2892722" y="1723510"/>
                  <a:ext cx="257143" cy="95826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512" name="Freeform 511">
                  <a:extLst>
                    <a:ext uri="{FF2B5EF4-FFF2-40B4-BE49-F238E27FC236}">
                      <a16:creationId xmlns:a16="http://schemas.microsoft.com/office/drawing/2014/main" id="{6C696128-0753-D049-A1DF-35C9FBFAD226}"/>
                    </a:ext>
                  </a:extLst>
                </p:cNvPr>
                <p:cNvSpPr/>
                <p:nvPr/>
              </p:nvSpPr>
              <p:spPr bwMode="auto">
                <a:xfrm>
                  <a:off x="2416736" y="1725222"/>
                  <a:ext cx="255318" cy="94114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cxnSp>
              <p:nvCxnSpPr>
                <p:cNvPr id="513" name="Straight Connector 512">
                  <a:extLst>
                    <a:ext uri="{FF2B5EF4-FFF2-40B4-BE49-F238E27FC236}">
                      <a16:creationId xmlns:a16="http://schemas.microsoft.com/office/drawing/2014/main" id="{E8D72D5A-369F-FC48-95FA-C9802E7D9CCD}"/>
                    </a:ext>
                  </a:extLst>
                </p:cNvPr>
                <p:cNvCxnSpPr>
                  <a:endCxn id="508" idx="2"/>
                </p:cNvCxnSpPr>
                <p:nvPr/>
              </p:nvCxnSpPr>
              <p:spPr bwMode="auto">
                <a:xfrm flipH="1" flipV="1">
                  <a:off x="2183302" y="1732067"/>
                  <a:ext cx="1823" cy="12149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4" name="Straight Connector 513">
                  <a:extLst>
                    <a:ext uri="{FF2B5EF4-FFF2-40B4-BE49-F238E27FC236}">
                      <a16:creationId xmlns:a16="http://schemas.microsoft.com/office/drawing/2014/main" id="{2BF3F06C-BEEA-DA46-A259-28E89E5B5F4E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381474" y="1728644"/>
                  <a:ext cx="1824" cy="12149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9772" name="Group 29">
              <a:extLst>
                <a:ext uri="{FF2B5EF4-FFF2-40B4-BE49-F238E27FC236}">
                  <a16:creationId xmlns:a16="http://schemas.microsoft.com/office/drawing/2014/main" id="{EBFEC02B-73F9-3546-8367-42600A7583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6154" y="3862335"/>
              <a:ext cx="514350" cy="1670050"/>
              <a:chOff x="3566154" y="3862335"/>
              <a:chExt cx="514350" cy="1670050"/>
            </a:xfrm>
          </p:grpSpPr>
          <p:sp>
            <p:nvSpPr>
              <p:cNvPr id="549" name="Rectangle 548">
                <a:extLst>
                  <a:ext uri="{FF2B5EF4-FFF2-40B4-BE49-F238E27FC236}">
                    <a16:creationId xmlns:a16="http://schemas.microsoft.com/office/drawing/2014/main" id="{8EF5CCB8-9912-5945-9F44-353D58EB6002}"/>
                  </a:ext>
                </a:extLst>
              </p:cNvPr>
              <p:cNvSpPr/>
              <p:nvPr/>
            </p:nvSpPr>
            <p:spPr bwMode="auto">
              <a:xfrm rot="10800000">
                <a:off x="3569201" y="3946092"/>
                <a:ext cx="498084" cy="628647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cxnSp>
            <p:nvCxnSpPr>
              <p:cNvPr id="550" name="Straight Connector 549">
                <a:extLst>
                  <a:ext uri="{FF2B5EF4-FFF2-40B4-BE49-F238E27FC236}">
                    <a16:creationId xmlns:a16="http://schemas.microsoft.com/office/drawing/2014/main" id="{131EFEF7-FE95-B44D-A34F-207E0A774A1D}"/>
                  </a:ext>
                </a:extLst>
              </p:cNvPr>
              <p:cNvCxnSpPr/>
              <p:nvPr/>
            </p:nvCxnSpPr>
            <p:spPr bwMode="auto">
              <a:xfrm flipH="1">
                <a:off x="4078916" y="4019450"/>
                <a:ext cx="1587" cy="136504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846" name="Group 552">
                <a:extLst>
                  <a:ext uri="{FF2B5EF4-FFF2-40B4-BE49-F238E27FC236}">
                    <a16:creationId xmlns:a16="http://schemas.microsoft.com/office/drawing/2014/main" id="{1D0B94AA-46EC-1B48-A0CE-E3005E6698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71302" y="5310688"/>
                <a:ext cx="507588" cy="221697"/>
                <a:chOff x="4128636" y="3606589"/>
                <a:chExt cx="568145" cy="338667"/>
              </a:xfrm>
            </p:grpSpPr>
            <p:sp>
              <p:nvSpPr>
                <p:cNvPr id="562" name="Oval 561">
                  <a:extLst>
                    <a:ext uri="{FF2B5EF4-FFF2-40B4-BE49-F238E27FC236}">
                      <a16:creationId xmlns:a16="http://schemas.microsoft.com/office/drawing/2014/main" id="{8E071E56-CDEE-6C45-8530-CA7CA3D34C2C}"/>
                    </a:ext>
                  </a:extLst>
                </p:cNvPr>
                <p:cNvSpPr/>
                <p:nvPr/>
              </p:nvSpPr>
              <p:spPr>
                <a:xfrm>
                  <a:off x="4128204" y="3719337"/>
                  <a:ext cx="568606" cy="225500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563" name="Rectangle 562">
                  <a:extLst>
                    <a:ext uri="{FF2B5EF4-FFF2-40B4-BE49-F238E27FC236}">
                      <a16:creationId xmlns:a16="http://schemas.microsoft.com/office/drawing/2014/main" id="{BDE3873D-E4FC-B44C-A30B-78B6FB6F459C}"/>
                    </a:ext>
                  </a:extLst>
                </p:cNvPr>
                <p:cNvSpPr/>
                <p:nvPr/>
              </p:nvSpPr>
              <p:spPr>
                <a:xfrm>
                  <a:off x="4128204" y="3719337"/>
                  <a:ext cx="568606" cy="111537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564" name="Oval 563">
                  <a:extLst>
                    <a:ext uri="{FF2B5EF4-FFF2-40B4-BE49-F238E27FC236}">
                      <a16:creationId xmlns:a16="http://schemas.microsoft.com/office/drawing/2014/main" id="{09A00A80-37C1-194B-939F-CEE9E60955D8}"/>
                    </a:ext>
                  </a:extLst>
                </p:cNvPr>
                <p:cNvSpPr/>
                <p:nvPr/>
              </p:nvSpPr>
              <p:spPr>
                <a:xfrm>
                  <a:off x="4128204" y="3600527"/>
                  <a:ext cx="568606" cy="2303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cxnSp>
              <p:nvCxnSpPr>
                <p:cNvPr id="565" name="Straight Connector 564">
                  <a:extLst>
                    <a:ext uri="{FF2B5EF4-FFF2-40B4-BE49-F238E27FC236}">
                      <a16:creationId xmlns:a16="http://schemas.microsoft.com/office/drawing/2014/main" id="{D7381055-C85E-494B-9755-E06236806276}"/>
                    </a:ext>
                  </a:extLst>
                </p:cNvPr>
                <p:cNvCxnSpPr/>
                <p:nvPr/>
              </p:nvCxnSpPr>
              <p:spPr>
                <a:xfrm>
                  <a:off x="4696810" y="3719337"/>
                  <a:ext cx="0" cy="111537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Straight Connector 565">
                  <a:extLst>
                    <a:ext uri="{FF2B5EF4-FFF2-40B4-BE49-F238E27FC236}">
                      <a16:creationId xmlns:a16="http://schemas.microsoft.com/office/drawing/2014/main" id="{0E3CAFC1-F03A-E048-84CE-FDE3FFEC58C0}"/>
                    </a:ext>
                  </a:extLst>
                </p:cNvPr>
                <p:cNvCxnSpPr/>
                <p:nvPr/>
              </p:nvCxnSpPr>
              <p:spPr>
                <a:xfrm>
                  <a:off x="4128204" y="3719337"/>
                  <a:ext cx="0" cy="111537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4" name="Rectangle 553">
                <a:extLst>
                  <a:ext uri="{FF2B5EF4-FFF2-40B4-BE49-F238E27FC236}">
                    <a16:creationId xmlns:a16="http://schemas.microsoft.com/office/drawing/2014/main" id="{C575D375-60CF-FA40-8ABB-9C84AF73C525}"/>
                  </a:ext>
                </a:extLst>
              </p:cNvPr>
              <p:cNvSpPr/>
              <p:nvPr/>
            </p:nvSpPr>
            <p:spPr bwMode="auto">
              <a:xfrm>
                <a:off x="3572503" y="4574992"/>
                <a:ext cx="496888" cy="81267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cxnSp>
            <p:nvCxnSpPr>
              <p:cNvPr id="557" name="Straight Connector 556">
                <a:extLst>
                  <a:ext uri="{FF2B5EF4-FFF2-40B4-BE49-F238E27FC236}">
                    <a16:creationId xmlns:a16="http://schemas.microsoft.com/office/drawing/2014/main" id="{60F36638-94E4-6346-8FE1-A2ADDC97C2C8}"/>
                  </a:ext>
                </a:extLst>
              </p:cNvPr>
              <p:cNvCxnSpPr/>
              <p:nvPr/>
            </p:nvCxnSpPr>
            <p:spPr bwMode="auto">
              <a:xfrm flipH="1">
                <a:off x="3566153" y="4027387"/>
                <a:ext cx="3175" cy="145075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849" name="Group 538">
                <a:extLst>
                  <a:ext uri="{FF2B5EF4-FFF2-40B4-BE49-F238E27FC236}">
                    <a16:creationId xmlns:a16="http://schemas.microsoft.com/office/drawing/2014/main" id="{8B3E01C3-C1ED-F148-A602-2BFB4627D9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68667" y="3862335"/>
                <a:ext cx="503828" cy="248249"/>
                <a:chOff x="2183302" y="1564542"/>
                <a:chExt cx="1200154" cy="440314"/>
              </a:xfrm>
            </p:grpSpPr>
            <p:sp>
              <p:nvSpPr>
                <p:cNvPr id="540" name="Oval 539">
                  <a:extLst>
                    <a:ext uri="{FF2B5EF4-FFF2-40B4-BE49-F238E27FC236}">
                      <a16:creationId xmlns:a16="http://schemas.microsoft.com/office/drawing/2014/main" id="{8CC85FA0-7B66-884E-8160-D2B5385CA222}"/>
                    </a:ext>
                  </a:extLst>
                </p:cNvPr>
                <p:cNvSpPr/>
                <p:nvPr/>
              </p:nvSpPr>
              <p:spPr bwMode="auto">
                <a:xfrm flipV="1">
                  <a:off x="2188659" y="1691189"/>
                  <a:ext cx="1194966" cy="3124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541" name="Rectangle 540">
                  <a:extLst>
                    <a:ext uri="{FF2B5EF4-FFF2-40B4-BE49-F238E27FC236}">
                      <a16:creationId xmlns:a16="http://schemas.microsoft.com/office/drawing/2014/main" id="{55179218-4D2E-024D-888E-F8EF66CFF894}"/>
                    </a:ext>
                  </a:extLst>
                </p:cNvPr>
                <p:cNvSpPr/>
                <p:nvPr/>
              </p:nvSpPr>
              <p:spPr bwMode="auto">
                <a:xfrm>
                  <a:off x="2184877" y="1736233"/>
                  <a:ext cx="1198749" cy="112612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542" name="Oval 541">
                  <a:extLst>
                    <a:ext uri="{FF2B5EF4-FFF2-40B4-BE49-F238E27FC236}">
                      <a16:creationId xmlns:a16="http://schemas.microsoft.com/office/drawing/2014/main" id="{F473A5FB-18BD-3F46-B98B-C025E084C20F}"/>
                    </a:ext>
                  </a:extLst>
                </p:cNvPr>
                <p:cNvSpPr/>
                <p:nvPr/>
              </p:nvSpPr>
              <p:spPr bwMode="auto">
                <a:xfrm flipV="1">
                  <a:off x="2184877" y="1564501"/>
                  <a:ext cx="1194966" cy="31249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543" name="Freeform 542">
                  <a:extLst>
                    <a:ext uri="{FF2B5EF4-FFF2-40B4-BE49-F238E27FC236}">
                      <a16:creationId xmlns:a16="http://schemas.microsoft.com/office/drawing/2014/main" id="{4F13173E-B2FD-964F-8B88-D2802CC437A7}"/>
                    </a:ext>
                  </a:extLst>
                </p:cNvPr>
                <p:cNvSpPr/>
                <p:nvPr/>
              </p:nvSpPr>
              <p:spPr bwMode="auto">
                <a:xfrm>
                  <a:off x="2491182" y="1671482"/>
                  <a:ext cx="582357" cy="1548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544" name="Freeform 543">
                  <a:extLst>
                    <a:ext uri="{FF2B5EF4-FFF2-40B4-BE49-F238E27FC236}">
                      <a16:creationId xmlns:a16="http://schemas.microsoft.com/office/drawing/2014/main" id="{04B196DF-AD63-1C47-8D28-442824D93AFA}"/>
                    </a:ext>
                  </a:extLst>
                </p:cNvPr>
                <p:cNvSpPr/>
                <p:nvPr/>
              </p:nvSpPr>
              <p:spPr bwMode="auto">
                <a:xfrm>
                  <a:off x="2430678" y="1629252"/>
                  <a:ext cx="703366" cy="109797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545" name="Freeform 544">
                  <a:extLst>
                    <a:ext uri="{FF2B5EF4-FFF2-40B4-BE49-F238E27FC236}">
                      <a16:creationId xmlns:a16="http://schemas.microsoft.com/office/drawing/2014/main" id="{DDA62973-FA3F-8040-8B03-6CA6FF483BF4}"/>
                    </a:ext>
                  </a:extLst>
                </p:cNvPr>
                <p:cNvSpPr/>
                <p:nvPr/>
              </p:nvSpPr>
              <p:spPr bwMode="auto">
                <a:xfrm>
                  <a:off x="2892025" y="1722158"/>
                  <a:ext cx="260925" cy="9572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546" name="Freeform 545">
                  <a:extLst>
                    <a:ext uri="{FF2B5EF4-FFF2-40B4-BE49-F238E27FC236}">
                      <a16:creationId xmlns:a16="http://schemas.microsoft.com/office/drawing/2014/main" id="{97E36742-E036-F24E-B035-5685157EEEDC}"/>
                    </a:ext>
                  </a:extLst>
                </p:cNvPr>
                <p:cNvSpPr/>
                <p:nvPr/>
              </p:nvSpPr>
              <p:spPr bwMode="auto">
                <a:xfrm>
                  <a:off x="2419332" y="1724972"/>
                  <a:ext cx="253364" cy="95720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cxnSp>
              <p:nvCxnSpPr>
                <p:cNvPr id="547" name="Straight Connector 546">
                  <a:extLst>
                    <a:ext uri="{FF2B5EF4-FFF2-40B4-BE49-F238E27FC236}">
                      <a16:creationId xmlns:a16="http://schemas.microsoft.com/office/drawing/2014/main" id="{C7C016EF-FB8C-CF45-BAEF-E748E562200B}"/>
                    </a:ext>
                  </a:extLst>
                </p:cNvPr>
                <p:cNvCxnSpPr>
                  <a:endCxn id="542" idx="2"/>
                </p:cNvCxnSpPr>
                <p:nvPr/>
              </p:nvCxnSpPr>
              <p:spPr bwMode="auto">
                <a:xfrm flipH="1" flipV="1">
                  <a:off x="2184877" y="1722158"/>
                  <a:ext cx="3783" cy="121057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8" name="Straight Connector 547">
                  <a:extLst>
                    <a:ext uri="{FF2B5EF4-FFF2-40B4-BE49-F238E27FC236}">
                      <a16:creationId xmlns:a16="http://schemas.microsoft.com/office/drawing/2014/main" id="{B46583A9-4764-994F-B288-B9492FBE0209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379842" y="1727788"/>
                  <a:ext cx="3783" cy="121057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9773" name="Group 30">
              <a:extLst>
                <a:ext uri="{FF2B5EF4-FFF2-40B4-BE49-F238E27FC236}">
                  <a16:creationId xmlns:a16="http://schemas.microsoft.com/office/drawing/2014/main" id="{48E8FE5A-9857-674B-9DB8-9BA303C533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48791" y="3867098"/>
              <a:ext cx="514350" cy="1670050"/>
              <a:chOff x="4348791" y="3867098"/>
              <a:chExt cx="514350" cy="1670050"/>
            </a:xfrm>
          </p:grpSpPr>
          <p:sp>
            <p:nvSpPr>
              <p:cNvPr id="579" name="Rectangle 578">
                <a:extLst>
                  <a:ext uri="{FF2B5EF4-FFF2-40B4-BE49-F238E27FC236}">
                    <a16:creationId xmlns:a16="http://schemas.microsoft.com/office/drawing/2014/main" id="{DD9B1E22-38EC-444D-803C-26A16DABA457}"/>
                  </a:ext>
                </a:extLst>
              </p:cNvPr>
              <p:cNvSpPr/>
              <p:nvPr/>
            </p:nvSpPr>
            <p:spPr bwMode="auto">
              <a:xfrm rot="10800000">
                <a:off x="4351838" y="3950855"/>
                <a:ext cx="498084" cy="628647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cxnSp>
            <p:nvCxnSpPr>
              <p:cNvPr id="580" name="Straight Connector 579">
                <a:extLst>
                  <a:ext uri="{FF2B5EF4-FFF2-40B4-BE49-F238E27FC236}">
                    <a16:creationId xmlns:a16="http://schemas.microsoft.com/office/drawing/2014/main" id="{669F0BBC-65CC-0C42-9B24-9B9B3D8BD3D1}"/>
                  </a:ext>
                </a:extLst>
              </p:cNvPr>
              <p:cNvCxnSpPr/>
              <p:nvPr/>
            </p:nvCxnSpPr>
            <p:spPr bwMode="auto">
              <a:xfrm flipH="1">
                <a:off x="4861553" y="4024212"/>
                <a:ext cx="1588" cy="136504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824" name="Group 580">
                <a:extLst>
                  <a:ext uri="{FF2B5EF4-FFF2-40B4-BE49-F238E27FC236}">
                    <a16:creationId xmlns:a16="http://schemas.microsoft.com/office/drawing/2014/main" id="{A559F436-AC34-9747-9376-386B42B2715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53939" y="5315451"/>
                <a:ext cx="507588" cy="221697"/>
                <a:chOff x="4128636" y="3606589"/>
                <a:chExt cx="568145" cy="338667"/>
              </a:xfrm>
            </p:grpSpPr>
            <p:sp>
              <p:nvSpPr>
                <p:cNvPr id="589" name="Oval 588">
                  <a:extLst>
                    <a:ext uri="{FF2B5EF4-FFF2-40B4-BE49-F238E27FC236}">
                      <a16:creationId xmlns:a16="http://schemas.microsoft.com/office/drawing/2014/main" id="{47CD77EA-1E9B-D04C-A4B9-8431BEDE2C44}"/>
                    </a:ext>
                  </a:extLst>
                </p:cNvPr>
                <p:cNvSpPr/>
                <p:nvPr/>
              </p:nvSpPr>
              <p:spPr>
                <a:xfrm>
                  <a:off x="4128204" y="3719336"/>
                  <a:ext cx="568606" cy="22549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590" name="Rectangle 589">
                  <a:extLst>
                    <a:ext uri="{FF2B5EF4-FFF2-40B4-BE49-F238E27FC236}">
                      <a16:creationId xmlns:a16="http://schemas.microsoft.com/office/drawing/2014/main" id="{A5C88174-9151-F14E-A1AB-65785356B641}"/>
                    </a:ext>
                  </a:extLst>
                </p:cNvPr>
                <p:cNvSpPr/>
                <p:nvPr/>
              </p:nvSpPr>
              <p:spPr>
                <a:xfrm>
                  <a:off x="4128204" y="3719336"/>
                  <a:ext cx="568606" cy="111537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591" name="Oval 590">
                  <a:extLst>
                    <a:ext uri="{FF2B5EF4-FFF2-40B4-BE49-F238E27FC236}">
                      <a16:creationId xmlns:a16="http://schemas.microsoft.com/office/drawing/2014/main" id="{3F30A2C7-B544-564E-AE69-EA89CAAEA7D3}"/>
                    </a:ext>
                  </a:extLst>
                </p:cNvPr>
                <p:cNvSpPr/>
                <p:nvPr/>
              </p:nvSpPr>
              <p:spPr>
                <a:xfrm>
                  <a:off x="4128204" y="3600524"/>
                  <a:ext cx="568606" cy="230349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cxnSp>
              <p:nvCxnSpPr>
                <p:cNvPr id="592" name="Straight Connector 591">
                  <a:extLst>
                    <a:ext uri="{FF2B5EF4-FFF2-40B4-BE49-F238E27FC236}">
                      <a16:creationId xmlns:a16="http://schemas.microsoft.com/office/drawing/2014/main" id="{33E1C622-77E4-1E49-B307-066F8ADFD7A3}"/>
                    </a:ext>
                  </a:extLst>
                </p:cNvPr>
                <p:cNvCxnSpPr/>
                <p:nvPr/>
              </p:nvCxnSpPr>
              <p:spPr>
                <a:xfrm>
                  <a:off x="4696810" y="3719336"/>
                  <a:ext cx="0" cy="111537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3" name="Straight Connector 592">
                  <a:extLst>
                    <a:ext uri="{FF2B5EF4-FFF2-40B4-BE49-F238E27FC236}">
                      <a16:creationId xmlns:a16="http://schemas.microsoft.com/office/drawing/2014/main" id="{113296D1-47D4-424E-8BFC-EFEFC66E4ED1}"/>
                    </a:ext>
                  </a:extLst>
                </p:cNvPr>
                <p:cNvCxnSpPr/>
                <p:nvPr/>
              </p:nvCxnSpPr>
              <p:spPr>
                <a:xfrm>
                  <a:off x="4128204" y="3719336"/>
                  <a:ext cx="0" cy="111537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2" name="Rectangle 581">
                <a:extLst>
                  <a:ext uri="{FF2B5EF4-FFF2-40B4-BE49-F238E27FC236}">
                    <a16:creationId xmlns:a16="http://schemas.microsoft.com/office/drawing/2014/main" id="{74FCC2E7-828B-6940-9CD6-5E1BB8EEEC1C}"/>
                  </a:ext>
                </a:extLst>
              </p:cNvPr>
              <p:cNvSpPr/>
              <p:nvPr/>
            </p:nvSpPr>
            <p:spPr bwMode="auto">
              <a:xfrm>
                <a:off x="4355141" y="4579754"/>
                <a:ext cx="496887" cy="81267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cxnSp>
            <p:nvCxnSpPr>
              <p:cNvPr id="584" name="Straight Connector 583">
                <a:extLst>
                  <a:ext uri="{FF2B5EF4-FFF2-40B4-BE49-F238E27FC236}">
                    <a16:creationId xmlns:a16="http://schemas.microsoft.com/office/drawing/2014/main" id="{FE32F426-91EE-4A4E-BAFD-8B8F61878BCA}"/>
                  </a:ext>
                </a:extLst>
              </p:cNvPr>
              <p:cNvCxnSpPr/>
              <p:nvPr/>
            </p:nvCxnSpPr>
            <p:spPr bwMode="auto">
              <a:xfrm flipH="1">
                <a:off x="4348791" y="4032148"/>
                <a:ext cx="3175" cy="145075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827" name="Group 568">
                <a:extLst>
                  <a:ext uri="{FF2B5EF4-FFF2-40B4-BE49-F238E27FC236}">
                    <a16:creationId xmlns:a16="http://schemas.microsoft.com/office/drawing/2014/main" id="{A3179A73-FE60-254C-BB73-C069E9E179F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51304" y="3867098"/>
                <a:ext cx="503828" cy="248249"/>
                <a:chOff x="2183302" y="1564542"/>
                <a:chExt cx="1200154" cy="440314"/>
              </a:xfrm>
            </p:grpSpPr>
            <p:sp>
              <p:nvSpPr>
                <p:cNvPr id="570" name="Oval 569">
                  <a:extLst>
                    <a:ext uri="{FF2B5EF4-FFF2-40B4-BE49-F238E27FC236}">
                      <a16:creationId xmlns:a16="http://schemas.microsoft.com/office/drawing/2014/main" id="{C3EB6112-E5C9-EF49-B897-826E6C6789FD}"/>
                    </a:ext>
                  </a:extLst>
                </p:cNvPr>
                <p:cNvSpPr/>
                <p:nvPr/>
              </p:nvSpPr>
              <p:spPr bwMode="auto">
                <a:xfrm flipV="1">
                  <a:off x="2188659" y="1691187"/>
                  <a:ext cx="1194966" cy="31249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571" name="Rectangle 570">
                  <a:extLst>
                    <a:ext uri="{FF2B5EF4-FFF2-40B4-BE49-F238E27FC236}">
                      <a16:creationId xmlns:a16="http://schemas.microsoft.com/office/drawing/2014/main" id="{C0A680AB-DBD8-0940-AA12-39B50043FD92}"/>
                    </a:ext>
                  </a:extLst>
                </p:cNvPr>
                <p:cNvSpPr/>
                <p:nvPr/>
              </p:nvSpPr>
              <p:spPr bwMode="auto">
                <a:xfrm>
                  <a:off x="2184879" y="1736232"/>
                  <a:ext cx="1198746" cy="112612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572" name="Oval 571">
                  <a:extLst>
                    <a:ext uri="{FF2B5EF4-FFF2-40B4-BE49-F238E27FC236}">
                      <a16:creationId xmlns:a16="http://schemas.microsoft.com/office/drawing/2014/main" id="{53066F41-B5DB-394A-95BA-E37808642CA6}"/>
                    </a:ext>
                  </a:extLst>
                </p:cNvPr>
                <p:cNvSpPr/>
                <p:nvPr/>
              </p:nvSpPr>
              <p:spPr bwMode="auto">
                <a:xfrm flipV="1">
                  <a:off x="2184879" y="1564498"/>
                  <a:ext cx="1194966" cy="312499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573" name="Freeform 572">
                  <a:extLst>
                    <a:ext uri="{FF2B5EF4-FFF2-40B4-BE49-F238E27FC236}">
                      <a16:creationId xmlns:a16="http://schemas.microsoft.com/office/drawing/2014/main" id="{5944E7C4-9607-5F40-84C6-0869EFC1F9D6}"/>
                    </a:ext>
                  </a:extLst>
                </p:cNvPr>
                <p:cNvSpPr/>
                <p:nvPr/>
              </p:nvSpPr>
              <p:spPr bwMode="auto">
                <a:xfrm>
                  <a:off x="2491182" y="1671479"/>
                  <a:ext cx="582357" cy="154842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574" name="Freeform 573">
                  <a:extLst>
                    <a:ext uri="{FF2B5EF4-FFF2-40B4-BE49-F238E27FC236}">
                      <a16:creationId xmlns:a16="http://schemas.microsoft.com/office/drawing/2014/main" id="{5DE46CE3-9C9A-2C45-B390-1DC3305D2118}"/>
                    </a:ext>
                  </a:extLst>
                </p:cNvPr>
                <p:cNvSpPr/>
                <p:nvPr/>
              </p:nvSpPr>
              <p:spPr bwMode="auto">
                <a:xfrm>
                  <a:off x="2430678" y="1629250"/>
                  <a:ext cx="703366" cy="10979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575" name="Freeform 574">
                  <a:extLst>
                    <a:ext uri="{FF2B5EF4-FFF2-40B4-BE49-F238E27FC236}">
                      <a16:creationId xmlns:a16="http://schemas.microsoft.com/office/drawing/2014/main" id="{F8F44FFF-09FA-5A43-8AB1-52FF99A4B5B4}"/>
                    </a:ext>
                  </a:extLst>
                </p:cNvPr>
                <p:cNvSpPr/>
                <p:nvPr/>
              </p:nvSpPr>
              <p:spPr bwMode="auto">
                <a:xfrm>
                  <a:off x="2892025" y="1722154"/>
                  <a:ext cx="260927" cy="9572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576" name="Freeform 575">
                  <a:extLst>
                    <a:ext uri="{FF2B5EF4-FFF2-40B4-BE49-F238E27FC236}">
                      <a16:creationId xmlns:a16="http://schemas.microsoft.com/office/drawing/2014/main" id="{ADDE2DCD-38F0-6A4C-91A7-43D222B9A158}"/>
                    </a:ext>
                  </a:extLst>
                </p:cNvPr>
                <p:cNvSpPr/>
                <p:nvPr/>
              </p:nvSpPr>
              <p:spPr bwMode="auto">
                <a:xfrm>
                  <a:off x="2419334" y="1724970"/>
                  <a:ext cx="253362" cy="95720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cxnSp>
              <p:nvCxnSpPr>
                <p:cNvPr id="577" name="Straight Connector 576">
                  <a:extLst>
                    <a:ext uri="{FF2B5EF4-FFF2-40B4-BE49-F238E27FC236}">
                      <a16:creationId xmlns:a16="http://schemas.microsoft.com/office/drawing/2014/main" id="{6758FFC5-F21D-EE42-AB93-B4C466645162}"/>
                    </a:ext>
                  </a:extLst>
                </p:cNvPr>
                <p:cNvCxnSpPr>
                  <a:endCxn id="572" idx="2"/>
                </p:cNvCxnSpPr>
                <p:nvPr/>
              </p:nvCxnSpPr>
              <p:spPr bwMode="auto">
                <a:xfrm flipH="1" flipV="1">
                  <a:off x="2184879" y="1722154"/>
                  <a:ext cx="3780" cy="121059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8" name="Straight Connector 577">
                  <a:extLst>
                    <a:ext uri="{FF2B5EF4-FFF2-40B4-BE49-F238E27FC236}">
                      <a16:creationId xmlns:a16="http://schemas.microsoft.com/office/drawing/2014/main" id="{28D2C825-F91A-D145-80E0-EAEADF49001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379845" y="1727785"/>
                  <a:ext cx="3780" cy="121059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9774" name="Group 48257">
              <a:extLst>
                <a:ext uri="{FF2B5EF4-FFF2-40B4-BE49-F238E27FC236}">
                  <a16:creationId xmlns:a16="http://schemas.microsoft.com/office/drawing/2014/main" id="{491D3182-C4E7-6A43-BD2D-B0717F3FB4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52116" y="3849635"/>
              <a:ext cx="514350" cy="1670050"/>
              <a:chOff x="5552116" y="3849635"/>
              <a:chExt cx="514350" cy="1670050"/>
            </a:xfrm>
          </p:grpSpPr>
          <p:sp>
            <p:nvSpPr>
              <p:cNvPr id="606" name="Rectangle 605">
                <a:extLst>
                  <a:ext uri="{FF2B5EF4-FFF2-40B4-BE49-F238E27FC236}">
                    <a16:creationId xmlns:a16="http://schemas.microsoft.com/office/drawing/2014/main" id="{B0E9A1E4-D111-FD4F-A47D-49F289825C1B}"/>
                  </a:ext>
                </a:extLst>
              </p:cNvPr>
              <p:cNvSpPr/>
              <p:nvPr/>
            </p:nvSpPr>
            <p:spPr bwMode="auto">
              <a:xfrm rot="10800000">
                <a:off x="5555163" y="3933392"/>
                <a:ext cx="498084" cy="628647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cxnSp>
            <p:nvCxnSpPr>
              <p:cNvPr id="607" name="Straight Connector 606">
                <a:extLst>
                  <a:ext uri="{FF2B5EF4-FFF2-40B4-BE49-F238E27FC236}">
                    <a16:creationId xmlns:a16="http://schemas.microsoft.com/office/drawing/2014/main" id="{66D06558-6CB2-484E-8C2B-26BFE3ABFEBE}"/>
                  </a:ext>
                </a:extLst>
              </p:cNvPr>
              <p:cNvCxnSpPr/>
              <p:nvPr/>
            </p:nvCxnSpPr>
            <p:spPr bwMode="auto">
              <a:xfrm flipH="1">
                <a:off x="6064879" y="4006752"/>
                <a:ext cx="1588" cy="136504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802" name="Group 607">
                <a:extLst>
                  <a:ext uri="{FF2B5EF4-FFF2-40B4-BE49-F238E27FC236}">
                    <a16:creationId xmlns:a16="http://schemas.microsoft.com/office/drawing/2014/main" id="{881532C4-1886-4C4F-A13E-99CA11829E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57264" y="5297988"/>
                <a:ext cx="507588" cy="221697"/>
                <a:chOff x="4128636" y="3606589"/>
                <a:chExt cx="568145" cy="338667"/>
              </a:xfrm>
            </p:grpSpPr>
            <p:sp>
              <p:nvSpPr>
                <p:cNvPr id="616" name="Oval 615">
                  <a:extLst>
                    <a:ext uri="{FF2B5EF4-FFF2-40B4-BE49-F238E27FC236}">
                      <a16:creationId xmlns:a16="http://schemas.microsoft.com/office/drawing/2014/main" id="{792E3694-C527-7646-BC7A-B9BC7657325E}"/>
                    </a:ext>
                  </a:extLst>
                </p:cNvPr>
                <p:cNvSpPr/>
                <p:nvPr/>
              </p:nvSpPr>
              <p:spPr>
                <a:xfrm>
                  <a:off x="4128205" y="3719341"/>
                  <a:ext cx="568606" cy="225500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617" name="Rectangle 616">
                  <a:extLst>
                    <a:ext uri="{FF2B5EF4-FFF2-40B4-BE49-F238E27FC236}">
                      <a16:creationId xmlns:a16="http://schemas.microsoft.com/office/drawing/2014/main" id="{3DDC7220-912D-9948-A064-846843669634}"/>
                    </a:ext>
                  </a:extLst>
                </p:cNvPr>
                <p:cNvSpPr/>
                <p:nvPr/>
              </p:nvSpPr>
              <p:spPr>
                <a:xfrm>
                  <a:off x="4128205" y="3719341"/>
                  <a:ext cx="568606" cy="111537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618" name="Oval 617">
                  <a:extLst>
                    <a:ext uri="{FF2B5EF4-FFF2-40B4-BE49-F238E27FC236}">
                      <a16:creationId xmlns:a16="http://schemas.microsoft.com/office/drawing/2014/main" id="{8018F4E1-677C-5040-80F3-7667A248126A}"/>
                    </a:ext>
                  </a:extLst>
                </p:cNvPr>
                <p:cNvSpPr/>
                <p:nvPr/>
              </p:nvSpPr>
              <p:spPr>
                <a:xfrm>
                  <a:off x="4128205" y="3600530"/>
                  <a:ext cx="568606" cy="2303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cxnSp>
              <p:nvCxnSpPr>
                <p:cNvPr id="619" name="Straight Connector 618">
                  <a:extLst>
                    <a:ext uri="{FF2B5EF4-FFF2-40B4-BE49-F238E27FC236}">
                      <a16:creationId xmlns:a16="http://schemas.microsoft.com/office/drawing/2014/main" id="{FF807603-686D-1949-9A9E-C879808BBCFB}"/>
                    </a:ext>
                  </a:extLst>
                </p:cNvPr>
                <p:cNvCxnSpPr/>
                <p:nvPr/>
              </p:nvCxnSpPr>
              <p:spPr>
                <a:xfrm>
                  <a:off x="4696811" y="3719341"/>
                  <a:ext cx="0" cy="111537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0" name="Straight Connector 619">
                  <a:extLst>
                    <a:ext uri="{FF2B5EF4-FFF2-40B4-BE49-F238E27FC236}">
                      <a16:creationId xmlns:a16="http://schemas.microsoft.com/office/drawing/2014/main" id="{3A1B5E88-97F2-8748-AA14-1A05772B628D}"/>
                    </a:ext>
                  </a:extLst>
                </p:cNvPr>
                <p:cNvCxnSpPr/>
                <p:nvPr/>
              </p:nvCxnSpPr>
              <p:spPr>
                <a:xfrm>
                  <a:off x="4128205" y="3719341"/>
                  <a:ext cx="0" cy="111537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9" name="Rectangle 608">
                <a:extLst>
                  <a:ext uri="{FF2B5EF4-FFF2-40B4-BE49-F238E27FC236}">
                    <a16:creationId xmlns:a16="http://schemas.microsoft.com/office/drawing/2014/main" id="{48D08E20-6A1E-454D-810B-ACB4D6C71530}"/>
                  </a:ext>
                </a:extLst>
              </p:cNvPr>
              <p:cNvSpPr/>
              <p:nvPr/>
            </p:nvSpPr>
            <p:spPr bwMode="auto">
              <a:xfrm>
                <a:off x="5558467" y="4562294"/>
                <a:ext cx="496887" cy="81267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cxnSp>
            <p:nvCxnSpPr>
              <p:cNvPr id="611" name="Straight Connector 610">
                <a:extLst>
                  <a:ext uri="{FF2B5EF4-FFF2-40B4-BE49-F238E27FC236}">
                    <a16:creationId xmlns:a16="http://schemas.microsoft.com/office/drawing/2014/main" id="{B48A3682-ADB3-B34D-829A-BFD13ECE8CD4}"/>
                  </a:ext>
                </a:extLst>
              </p:cNvPr>
              <p:cNvCxnSpPr/>
              <p:nvPr/>
            </p:nvCxnSpPr>
            <p:spPr bwMode="auto">
              <a:xfrm flipH="1">
                <a:off x="5552117" y="4014689"/>
                <a:ext cx="3175" cy="145075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805" name="Group 595">
                <a:extLst>
                  <a:ext uri="{FF2B5EF4-FFF2-40B4-BE49-F238E27FC236}">
                    <a16:creationId xmlns:a16="http://schemas.microsoft.com/office/drawing/2014/main" id="{515C5947-FECE-A94B-8E37-8015C72390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54629" y="3849635"/>
                <a:ext cx="503828" cy="248249"/>
                <a:chOff x="2183302" y="1564542"/>
                <a:chExt cx="1200154" cy="440314"/>
              </a:xfrm>
            </p:grpSpPr>
            <p:sp>
              <p:nvSpPr>
                <p:cNvPr id="597" name="Oval 596">
                  <a:extLst>
                    <a:ext uri="{FF2B5EF4-FFF2-40B4-BE49-F238E27FC236}">
                      <a16:creationId xmlns:a16="http://schemas.microsoft.com/office/drawing/2014/main" id="{93C920CF-2BEB-4940-A128-8EE40771E341}"/>
                    </a:ext>
                  </a:extLst>
                </p:cNvPr>
                <p:cNvSpPr/>
                <p:nvPr/>
              </p:nvSpPr>
              <p:spPr bwMode="auto">
                <a:xfrm flipV="1">
                  <a:off x="2188662" y="1691192"/>
                  <a:ext cx="1194966" cy="3124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598" name="Rectangle 597">
                  <a:extLst>
                    <a:ext uri="{FF2B5EF4-FFF2-40B4-BE49-F238E27FC236}">
                      <a16:creationId xmlns:a16="http://schemas.microsoft.com/office/drawing/2014/main" id="{2F6911D5-F8FB-1043-B5F4-30F6B9062ABF}"/>
                    </a:ext>
                  </a:extLst>
                </p:cNvPr>
                <p:cNvSpPr/>
                <p:nvPr/>
              </p:nvSpPr>
              <p:spPr bwMode="auto">
                <a:xfrm>
                  <a:off x="2184881" y="1736237"/>
                  <a:ext cx="1198746" cy="112612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599" name="Oval 598">
                  <a:extLst>
                    <a:ext uri="{FF2B5EF4-FFF2-40B4-BE49-F238E27FC236}">
                      <a16:creationId xmlns:a16="http://schemas.microsoft.com/office/drawing/2014/main" id="{22D29928-7DFC-AE46-B8C5-C575D6F6216D}"/>
                    </a:ext>
                  </a:extLst>
                </p:cNvPr>
                <p:cNvSpPr/>
                <p:nvPr/>
              </p:nvSpPr>
              <p:spPr bwMode="auto">
                <a:xfrm flipV="1">
                  <a:off x="2184881" y="1564505"/>
                  <a:ext cx="1194966" cy="31249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600" name="Freeform 599">
                  <a:extLst>
                    <a:ext uri="{FF2B5EF4-FFF2-40B4-BE49-F238E27FC236}">
                      <a16:creationId xmlns:a16="http://schemas.microsoft.com/office/drawing/2014/main" id="{9FD452AB-84B3-F447-8A91-DC4A0E973D50}"/>
                    </a:ext>
                  </a:extLst>
                </p:cNvPr>
                <p:cNvSpPr/>
                <p:nvPr/>
              </p:nvSpPr>
              <p:spPr bwMode="auto">
                <a:xfrm>
                  <a:off x="2491185" y="1671486"/>
                  <a:ext cx="582357" cy="1548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601" name="Freeform 600">
                  <a:extLst>
                    <a:ext uri="{FF2B5EF4-FFF2-40B4-BE49-F238E27FC236}">
                      <a16:creationId xmlns:a16="http://schemas.microsoft.com/office/drawing/2014/main" id="{97701614-A171-5B45-9215-C62EC58835CC}"/>
                    </a:ext>
                  </a:extLst>
                </p:cNvPr>
                <p:cNvSpPr/>
                <p:nvPr/>
              </p:nvSpPr>
              <p:spPr bwMode="auto">
                <a:xfrm>
                  <a:off x="2430680" y="1629256"/>
                  <a:ext cx="703366" cy="109797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602" name="Freeform 601">
                  <a:extLst>
                    <a:ext uri="{FF2B5EF4-FFF2-40B4-BE49-F238E27FC236}">
                      <a16:creationId xmlns:a16="http://schemas.microsoft.com/office/drawing/2014/main" id="{C177099C-67A7-2041-A6EA-D987C8E20050}"/>
                    </a:ext>
                  </a:extLst>
                </p:cNvPr>
                <p:cNvSpPr/>
                <p:nvPr/>
              </p:nvSpPr>
              <p:spPr bwMode="auto">
                <a:xfrm>
                  <a:off x="2892028" y="1722161"/>
                  <a:ext cx="260927" cy="9572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603" name="Freeform 602">
                  <a:extLst>
                    <a:ext uri="{FF2B5EF4-FFF2-40B4-BE49-F238E27FC236}">
                      <a16:creationId xmlns:a16="http://schemas.microsoft.com/office/drawing/2014/main" id="{672FE4C8-FB06-DB45-8D6F-9295FA63AA3E}"/>
                    </a:ext>
                  </a:extLst>
                </p:cNvPr>
                <p:cNvSpPr/>
                <p:nvPr/>
              </p:nvSpPr>
              <p:spPr bwMode="auto">
                <a:xfrm>
                  <a:off x="2419337" y="1724976"/>
                  <a:ext cx="253362" cy="95720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cxnSp>
              <p:nvCxnSpPr>
                <p:cNvPr id="604" name="Straight Connector 603">
                  <a:extLst>
                    <a:ext uri="{FF2B5EF4-FFF2-40B4-BE49-F238E27FC236}">
                      <a16:creationId xmlns:a16="http://schemas.microsoft.com/office/drawing/2014/main" id="{9DFB1C5F-6387-B94F-840D-57D7D033318C}"/>
                    </a:ext>
                  </a:extLst>
                </p:cNvPr>
                <p:cNvCxnSpPr>
                  <a:endCxn id="599" idx="2"/>
                </p:cNvCxnSpPr>
                <p:nvPr/>
              </p:nvCxnSpPr>
              <p:spPr bwMode="auto">
                <a:xfrm flipH="1" flipV="1">
                  <a:off x="2184881" y="1722161"/>
                  <a:ext cx="3780" cy="121057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5" name="Straight Connector 604">
                  <a:extLst>
                    <a:ext uri="{FF2B5EF4-FFF2-40B4-BE49-F238E27FC236}">
                      <a16:creationId xmlns:a16="http://schemas.microsoft.com/office/drawing/2014/main" id="{C5C313E4-5697-3F46-94C3-BAAEA6D605B9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379847" y="1727792"/>
                  <a:ext cx="3780" cy="121057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9775" name="Group 48258">
              <a:extLst>
                <a:ext uri="{FF2B5EF4-FFF2-40B4-BE49-F238E27FC236}">
                  <a16:creationId xmlns:a16="http://schemas.microsoft.com/office/drawing/2014/main" id="{27884730-A7AB-824B-9369-2C1DAA2E14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47479" y="3836935"/>
              <a:ext cx="514350" cy="1671638"/>
              <a:chOff x="6547479" y="3836935"/>
              <a:chExt cx="514350" cy="1671638"/>
            </a:xfrm>
          </p:grpSpPr>
          <p:sp>
            <p:nvSpPr>
              <p:cNvPr id="633" name="Rectangle 632">
                <a:extLst>
                  <a:ext uri="{FF2B5EF4-FFF2-40B4-BE49-F238E27FC236}">
                    <a16:creationId xmlns:a16="http://schemas.microsoft.com/office/drawing/2014/main" id="{1BE0DB58-2027-954C-842D-55AE52B6F634}"/>
                  </a:ext>
                </a:extLst>
              </p:cNvPr>
              <p:cNvSpPr/>
              <p:nvPr/>
            </p:nvSpPr>
            <p:spPr bwMode="auto">
              <a:xfrm rot="10800000">
                <a:off x="6550526" y="3920772"/>
                <a:ext cx="498084" cy="629245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cxnSp>
            <p:nvCxnSpPr>
              <p:cNvPr id="634" name="Straight Connector 633">
                <a:extLst>
                  <a:ext uri="{FF2B5EF4-FFF2-40B4-BE49-F238E27FC236}">
                    <a16:creationId xmlns:a16="http://schemas.microsoft.com/office/drawing/2014/main" id="{7ED13D01-BF2B-4F47-A7E1-53E49B728E5D}"/>
                  </a:ext>
                </a:extLst>
              </p:cNvPr>
              <p:cNvCxnSpPr/>
              <p:nvPr/>
            </p:nvCxnSpPr>
            <p:spPr bwMode="auto">
              <a:xfrm flipH="1">
                <a:off x="7060242" y="3994054"/>
                <a:ext cx="1587" cy="1366633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780" name="Group 634">
                <a:extLst>
                  <a:ext uri="{FF2B5EF4-FFF2-40B4-BE49-F238E27FC236}">
                    <a16:creationId xmlns:a16="http://schemas.microsoft.com/office/drawing/2014/main" id="{6488C7B8-D93F-254A-9E7F-96E759F88B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52627" y="5286665"/>
                <a:ext cx="507588" cy="221908"/>
                <a:chOff x="4128636" y="3606589"/>
                <a:chExt cx="568145" cy="338667"/>
              </a:xfrm>
            </p:grpSpPr>
            <p:sp>
              <p:nvSpPr>
                <p:cNvPr id="643" name="Oval 642">
                  <a:extLst>
                    <a:ext uri="{FF2B5EF4-FFF2-40B4-BE49-F238E27FC236}">
                      <a16:creationId xmlns:a16="http://schemas.microsoft.com/office/drawing/2014/main" id="{8D8769AF-B30F-B241-A611-15C76FA0E125}"/>
                    </a:ext>
                  </a:extLst>
                </p:cNvPr>
                <p:cNvSpPr/>
                <p:nvPr/>
              </p:nvSpPr>
              <p:spPr>
                <a:xfrm>
                  <a:off x="4128205" y="3719558"/>
                  <a:ext cx="568606" cy="225284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644" name="Rectangle 643">
                  <a:extLst>
                    <a:ext uri="{FF2B5EF4-FFF2-40B4-BE49-F238E27FC236}">
                      <a16:creationId xmlns:a16="http://schemas.microsoft.com/office/drawing/2014/main" id="{19842ED3-5ECC-264A-90AE-6D22F51EE9D6}"/>
                    </a:ext>
                  </a:extLst>
                </p:cNvPr>
                <p:cNvSpPr/>
                <p:nvPr/>
              </p:nvSpPr>
              <p:spPr>
                <a:xfrm>
                  <a:off x="4128205" y="3719558"/>
                  <a:ext cx="568606" cy="111431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645" name="Oval 644">
                  <a:extLst>
                    <a:ext uri="{FF2B5EF4-FFF2-40B4-BE49-F238E27FC236}">
                      <a16:creationId xmlns:a16="http://schemas.microsoft.com/office/drawing/2014/main" id="{A9C68D83-0D6F-9748-A6E5-074F57C5C274}"/>
                    </a:ext>
                  </a:extLst>
                </p:cNvPr>
                <p:cNvSpPr/>
                <p:nvPr/>
              </p:nvSpPr>
              <p:spPr>
                <a:xfrm>
                  <a:off x="4128205" y="3605704"/>
                  <a:ext cx="568606" cy="225286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cxnSp>
              <p:nvCxnSpPr>
                <p:cNvPr id="646" name="Straight Connector 645">
                  <a:extLst>
                    <a:ext uri="{FF2B5EF4-FFF2-40B4-BE49-F238E27FC236}">
                      <a16:creationId xmlns:a16="http://schemas.microsoft.com/office/drawing/2014/main" id="{22791CEF-3845-6A42-A9EA-798F11974998}"/>
                    </a:ext>
                  </a:extLst>
                </p:cNvPr>
                <p:cNvCxnSpPr/>
                <p:nvPr/>
              </p:nvCxnSpPr>
              <p:spPr>
                <a:xfrm>
                  <a:off x="4696811" y="3719558"/>
                  <a:ext cx="0" cy="111431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7" name="Straight Connector 646">
                  <a:extLst>
                    <a:ext uri="{FF2B5EF4-FFF2-40B4-BE49-F238E27FC236}">
                      <a16:creationId xmlns:a16="http://schemas.microsoft.com/office/drawing/2014/main" id="{F14534E6-1A27-384D-B901-1F8CF9E9B403}"/>
                    </a:ext>
                  </a:extLst>
                </p:cNvPr>
                <p:cNvCxnSpPr/>
                <p:nvPr/>
              </p:nvCxnSpPr>
              <p:spPr>
                <a:xfrm>
                  <a:off x="4128205" y="3719558"/>
                  <a:ext cx="0" cy="111431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6" name="Rectangle 635">
                <a:extLst>
                  <a:ext uri="{FF2B5EF4-FFF2-40B4-BE49-F238E27FC236}">
                    <a16:creationId xmlns:a16="http://schemas.microsoft.com/office/drawing/2014/main" id="{2F7BD7FD-63C9-DD40-8140-E5EA27E60535}"/>
                  </a:ext>
                </a:extLst>
              </p:cNvPr>
              <p:cNvSpPr/>
              <p:nvPr/>
            </p:nvSpPr>
            <p:spPr bwMode="auto">
              <a:xfrm>
                <a:off x="6553829" y="4551184"/>
                <a:ext cx="496888" cy="81267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cxnSp>
            <p:nvCxnSpPr>
              <p:cNvPr id="638" name="Straight Connector 637">
                <a:extLst>
                  <a:ext uri="{FF2B5EF4-FFF2-40B4-BE49-F238E27FC236}">
                    <a16:creationId xmlns:a16="http://schemas.microsoft.com/office/drawing/2014/main" id="{86D334AF-0EE3-F748-A8A8-D0CF38CB604A}"/>
                  </a:ext>
                </a:extLst>
              </p:cNvPr>
              <p:cNvCxnSpPr/>
              <p:nvPr/>
            </p:nvCxnSpPr>
            <p:spPr bwMode="auto">
              <a:xfrm flipH="1">
                <a:off x="6547479" y="4001991"/>
                <a:ext cx="3175" cy="1452344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783" name="Group 622">
                <a:extLst>
                  <a:ext uri="{FF2B5EF4-FFF2-40B4-BE49-F238E27FC236}">
                    <a16:creationId xmlns:a16="http://schemas.microsoft.com/office/drawing/2014/main" id="{2755D868-9213-124F-8223-A504490A6A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49992" y="3836935"/>
                <a:ext cx="503828" cy="248485"/>
                <a:chOff x="2183302" y="1564542"/>
                <a:chExt cx="1200154" cy="440314"/>
              </a:xfrm>
            </p:grpSpPr>
            <p:sp>
              <p:nvSpPr>
                <p:cNvPr id="624" name="Oval 623">
                  <a:extLst>
                    <a:ext uri="{FF2B5EF4-FFF2-40B4-BE49-F238E27FC236}">
                      <a16:creationId xmlns:a16="http://schemas.microsoft.com/office/drawing/2014/main" id="{F3F7434B-8E8C-614C-BBDE-D532E2A4789D}"/>
                    </a:ext>
                  </a:extLst>
                </p:cNvPr>
                <p:cNvSpPr/>
                <p:nvPr/>
              </p:nvSpPr>
              <p:spPr bwMode="auto">
                <a:xfrm flipV="1">
                  <a:off x="2188662" y="1691075"/>
                  <a:ext cx="1194966" cy="315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625" name="Rectangle 624">
                  <a:extLst>
                    <a:ext uri="{FF2B5EF4-FFF2-40B4-BE49-F238E27FC236}">
                      <a16:creationId xmlns:a16="http://schemas.microsoft.com/office/drawing/2014/main" id="{BD37BB0D-DC7A-664E-A23E-77DBEADBBEA4}"/>
                    </a:ext>
                  </a:extLst>
                </p:cNvPr>
                <p:cNvSpPr/>
                <p:nvPr/>
              </p:nvSpPr>
              <p:spPr bwMode="auto">
                <a:xfrm>
                  <a:off x="2184879" y="1736077"/>
                  <a:ext cx="1198749" cy="11250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626" name="Oval 625">
                  <a:extLst>
                    <a:ext uri="{FF2B5EF4-FFF2-40B4-BE49-F238E27FC236}">
                      <a16:creationId xmlns:a16="http://schemas.microsoft.com/office/drawing/2014/main" id="{E0CC0E67-637F-6941-B1FF-89BFFAB6547A}"/>
                    </a:ext>
                  </a:extLst>
                </p:cNvPr>
                <p:cNvSpPr/>
                <p:nvPr/>
              </p:nvSpPr>
              <p:spPr bwMode="auto">
                <a:xfrm flipV="1">
                  <a:off x="2184879" y="1564508"/>
                  <a:ext cx="1194966" cy="31501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627" name="Freeform 626">
                  <a:extLst>
                    <a:ext uri="{FF2B5EF4-FFF2-40B4-BE49-F238E27FC236}">
                      <a16:creationId xmlns:a16="http://schemas.microsoft.com/office/drawing/2014/main" id="{A4E8A864-5AC0-B14C-9D83-7ADAD341DE4B}"/>
                    </a:ext>
                  </a:extLst>
                </p:cNvPr>
                <p:cNvSpPr/>
                <p:nvPr/>
              </p:nvSpPr>
              <p:spPr bwMode="auto">
                <a:xfrm>
                  <a:off x="2491185" y="1671388"/>
                  <a:ext cx="582357" cy="157507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628" name="Freeform 627">
                  <a:extLst>
                    <a:ext uri="{FF2B5EF4-FFF2-40B4-BE49-F238E27FC236}">
                      <a16:creationId xmlns:a16="http://schemas.microsoft.com/office/drawing/2014/main" id="{81E009BC-A31F-0F48-98A5-7EDFB7F570D9}"/>
                    </a:ext>
                  </a:extLst>
                </p:cNvPr>
                <p:cNvSpPr/>
                <p:nvPr/>
              </p:nvSpPr>
              <p:spPr bwMode="auto">
                <a:xfrm>
                  <a:off x="2430680" y="1629198"/>
                  <a:ext cx="703366" cy="112505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629" name="Freeform 628">
                  <a:extLst>
                    <a:ext uri="{FF2B5EF4-FFF2-40B4-BE49-F238E27FC236}">
                      <a16:creationId xmlns:a16="http://schemas.microsoft.com/office/drawing/2014/main" id="{0F3CC67D-DC7C-7945-BD33-6BC63020E4EC}"/>
                    </a:ext>
                  </a:extLst>
                </p:cNvPr>
                <p:cNvSpPr/>
                <p:nvPr/>
              </p:nvSpPr>
              <p:spPr bwMode="auto">
                <a:xfrm>
                  <a:off x="2892028" y="1724827"/>
                  <a:ext cx="260925" cy="95629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630" name="Freeform 629">
                  <a:extLst>
                    <a:ext uri="{FF2B5EF4-FFF2-40B4-BE49-F238E27FC236}">
                      <a16:creationId xmlns:a16="http://schemas.microsoft.com/office/drawing/2014/main" id="{E7AA6208-A6FA-A24A-B286-8F81FC9AFCBD}"/>
                    </a:ext>
                  </a:extLst>
                </p:cNvPr>
                <p:cNvSpPr/>
                <p:nvPr/>
              </p:nvSpPr>
              <p:spPr bwMode="auto">
                <a:xfrm>
                  <a:off x="2419334" y="1727640"/>
                  <a:ext cx="253364" cy="92816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cxnSp>
              <p:nvCxnSpPr>
                <p:cNvPr id="631" name="Straight Connector 630">
                  <a:extLst>
                    <a:ext uri="{FF2B5EF4-FFF2-40B4-BE49-F238E27FC236}">
                      <a16:creationId xmlns:a16="http://schemas.microsoft.com/office/drawing/2014/main" id="{7E52CCB6-0657-3248-82F1-5D38737EB409}"/>
                    </a:ext>
                  </a:extLst>
                </p:cNvPr>
                <p:cNvCxnSpPr>
                  <a:endCxn id="626" idx="2"/>
                </p:cNvCxnSpPr>
                <p:nvPr/>
              </p:nvCxnSpPr>
              <p:spPr bwMode="auto">
                <a:xfrm flipH="1" flipV="1">
                  <a:off x="2184879" y="1722015"/>
                  <a:ext cx="3783" cy="120942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2" name="Straight Connector 631">
                  <a:extLst>
                    <a:ext uri="{FF2B5EF4-FFF2-40B4-BE49-F238E27FC236}">
                      <a16:creationId xmlns:a16="http://schemas.microsoft.com/office/drawing/2014/main" id="{BDCAD840-02F2-3D47-99E6-62A1D9790F6D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379845" y="1730452"/>
                  <a:ext cx="3783" cy="12094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9A6F619-6F07-B044-B52C-1ABC9A512381}"/>
              </a:ext>
            </a:extLst>
          </p:cNvPr>
          <p:cNvGrpSpPr>
            <a:grpSpLocks/>
          </p:cNvGrpSpPr>
          <p:nvPr/>
        </p:nvGrpSpPr>
        <p:grpSpPr bwMode="auto">
          <a:xfrm>
            <a:off x="2258744" y="2241196"/>
            <a:ext cx="4416425" cy="2314575"/>
            <a:chOff x="2381956" y="2435173"/>
            <a:chExt cx="4415330" cy="2315048"/>
          </a:xfrm>
        </p:grpSpPr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id="{9E0450FB-13BC-4A46-A518-3D6E0961D3B2}"/>
                </a:ext>
              </a:extLst>
            </p:cNvPr>
            <p:cNvSpPr/>
            <p:nvPr/>
          </p:nvSpPr>
          <p:spPr>
            <a:xfrm>
              <a:off x="2381956" y="2439937"/>
              <a:ext cx="296789" cy="1743431"/>
            </a:xfrm>
            <a:custGeom>
              <a:avLst/>
              <a:gdLst>
                <a:gd name="connsiteX0" fmla="*/ 307275 w 307275"/>
                <a:gd name="connsiteY0" fmla="*/ 0 h 1659441"/>
                <a:gd name="connsiteX1" fmla="*/ 0 w 307275"/>
                <a:gd name="connsiteY1" fmla="*/ 0 h 1659441"/>
                <a:gd name="connsiteX2" fmla="*/ 0 w 307275"/>
                <a:gd name="connsiteY2" fmla="*/ 1659441 h 1659441"/>
                <a:gd name="connsiteX0" fmla="*/ 307275 w 307275"/>
                <a:gd name="connsiteY0" fmla="*/ 0 h 2015941"/>
                <a:gd name="connsiteX1" fmla="*/ 0 w 307275"/>
                <a:gd name="connsiteY1" fmla="*/ 0 h 2015941"/>
                <a:gd name="connsiteX2" fmla="*/ 0 w 307275"/>
                <a:gd name="connsiteY2" fmla="*/ 2015941 h 2015941"/>
                <a:gd name="connsiteX0" fmla="*/ 228538 w 228538"/>
                <a:gd name="connsiteY0" fmla="*/ 0 h 2022548"/>
                <a:gd name="connsiteX1" fmla="*/ 0 w 228538"/>
                <a:gd name="connsiteY1" fmla="*/ 6607 h 2022548"/>
                <a:gd name="connsiteX2" fmla="*/ 0 w 228538"/>
                <a:gd name="connsiteY2" fmla="*/ 2022548 h 202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538" h="2022548">
                  <a:moveTo>
                    <a:pt x="228538" y="0"/>
                  </a:moveTo>
                  <a:lnTo>
                    <a:pt x="0" y="6607"/>
                  </a:lnTo>
                  <a:lnTo>
                    <a:pt x="0" y="2022548"/>
                  </a:lnTo>
                </a:path>
              </a:pathLst>
            </a:custGeom>
            <a:ln w="3175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 dirty="0">
                <a:solidFill>
                  <a:srgbClr val="CC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392" name="Freeform 391">
              <a:extLst>
                <a:ext uri="{FF2B5EF4-FFF2-40B4-BE49-F238E27FC236}">
                  <a16:creationId xmlns:a16="http://schemas.microsoft.com/office/drawing/2014/main" id="{D7EF30EF-D777-FF4A-886E-98C39EB9850C}"/>
                </a:ext>
              </a:extLst>
            </p:cNvPr>
            <p:cNvSpPr/>
            <p:nvPr/>
          </p:nvSpPr>
          <p:spPr>
            <a:xfrm flipH="1">
              <a:off x="6411620" y="2435173"/>
              <a:ext cx="385666" cy="2300758"/>
            </a:xfrm>
            <a:custGeom>
              <a:avLst/>
              <a:gdLst>
                <a:gd name="connsiteX0" fmla="*/ 307275 w 307275"/>
                <a:gd name="connsiteY0" fmla="*/ 0 h 1659441"/>
                <a:gd name="connsiteX1" fmla="*/ 0 w 307275"/>
                <a:gd name="connsiteY1" fmla="*/ 0 h 1659441"/>
                <a:gd name="connsiteX2" fmla="*/ 0 w 307275"/>
                <a:gd name="connsiteY2" fmla="*/ 1659441 h 1659441"/>
                <a:gd name="connsiteX0" fmla="*/ 307275 w 307275"/>
                <a:gd name="connsiteY0" fmla="*/ 0 h 2117725"/>
                <a:gd name="connsiteX1" fmla="*/ 0 w 307275"/>
                <a:gd name="connsiteY1" fmla="*/ 0 h 2117725"/>
                <a:gd name="connsiteX2" fmla="*/ 0 w 307275"/>
                <a:gd name="connsiteY2" fmla="*/ 2117725 h 211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7275" h="2117725">
                  <a:moveTo>
                    <a:pt x="307275" y="0"/>
                  </a:moveTo>
                  <a:lnTo>
                    <a:pt x="0" y="0"/>
                  </a:lnTo>
                  <a:lnTo>
                    <a:pt x="0" y="2117725"/>
                  </a:lnTo>
                </a:path>
              </a:pathLst>
            </a:custGeom>
            <a:ln w="3175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cxnSp>
          <p:nvCxnSpPr>
            <p:cNvPr id="393" name="Straight Arrow Connector 392">
              <a:extLst>
                <a:ext uri="{FF2B5EF4-FFF2-40B4-BE49-F238E27FC236}">
                  <a16:creationId xmlns:a16="http://schemas.microsoft.com/office/drawing/2014/main" id="{439BC8EB-A518-8744-8211-3CDDCC4241BC}"/>
                </a:ext>
              </a:extLst>
            </p:cNvPr>
            <p:cNvCxnSpPr/>
            <p:nvPr/>
          </p:nvCxnSpPr>
          <p:spPr>
            <a:xfrm flipV="1">
              <a:off x="5791061" y="2687638"/>
              <a:ext cx="7936" cy="2062583"/>
            </a:xfrm>
            <a:prstGeom prst="straightConnector1">
              <a:avLst/>
            </a:prstGeom>
            <a:ln w="3175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Arrow Connector 393">
              <a:extLst>
                <a:ext uri="{FF2B5EF4-FFF2-40B4-BE49-F238E27FC236}">
                  <a16:creationId xmlns:a16="http://schemas.microsoft.com/office/drawing/2014/main" id="{851A8F12-D418-F947-8008-5F643AA42E71}"/>
                </a:ext>
              </a:extLst>
            </p:cNvPr>
            <p:cNvCxnSpPr/>
            <p:nvPr/>
          </p:nvCxnSpPr>
          <p:spPr>
            <a:xfrm flipV="1">
              <a:off x="4599144" y="2708279"/>
              <a:ext cx="17458" cy="2037179"/>
            </a:xfrm>
            <a:prstGeom prst="straightConnector1">
              <a:avLst/>
            </a:prstGeom>
            <a:ln w="3175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Arrow Connector 394">
              <a:extLst>
                <a:ext uri="{FF2B5EF4-FFF2-40B4-BE49-F238E27FC236}">
                  <a16:creationId xmlns:a16="http://schemas.microsoft.com/office/drawing/2014/main" id="{DF580154-9E88-F54B-9E1D-36D71962DEE3}"/>
                </a:ext>
              </a:extLst>
            </p:cNvPr>
            <p:cNvCxnSpPr/>
            <p:nvPr/>
          </p:nvCxnSpPr>
          <p:spPr>
            <a:xfrm flipH="1" flipV="1">
              <a:off x="3807178" y="2762265"/>
              <a:ext cx="9523" cy="1983193"/>
            </a:xfrm>
            <a:prstGeom prst="straightConnector1">
              <a:avLst/>
            </a:prstGeom>
            <a:ln w="3175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647" name="Text Box 167">
            <a:extLst>
              <a:ext uri="{FF2B5EF4-FFF2-40B4-BE49-F238E27FC236}">
                <a16:creationId xmlns:a16="http://schemas.microsoft.com/office/drawing/2014/main" id="{A1DF8C04-B0B8-9D4A-8A8F-5699BAC6AB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875" y="355602"/>
            <a:ext cx="492474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对策</a:t>
            </a:r>
            <a:r>
              <a:rPr lang="en-US" altLang="zh-CN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:</a:t>
            </a:r>
            <a:r>
              <a:rPr lang="zh-CN" altLang="en-US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逻辑集中控制平面</a:t>
            </a:r>
            <a:endParaRPr lang="en-US" altLang="zh-CN" sz="3600" u="none" dirty="0">
              <a:solidFill>
                <a:schemeClr val="tx2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69648" name="TextBox 335">
            <a:extLst>
              <a:ext uri="{FF2B5EF4-FFF2-40B4-BE49-F238E27FC236}">
                <a16:creationId xmlns:a16="http://schemas.microsoft.com/office/drawing/2014/main" id="{5912688C-1BE8-1A4B-9292-9BAD49016D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702" y="1039815"/>
            <a:ext cx="845661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路由控制功能从本地路由器分离，汇聚到远程控制器，远程控制器计算转发表，与路由器中的本地控制代理</a:t>
            </a:r>
            <a:r>
              <a:rPr lang="en-US" altLang="zh-CN" sz="20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(CAs)</a:t>
            </a:r>
            <a:r>
              <a:rPr lang="zh-CN" altLang="en-US" sz="20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进行通信，以下发转发表</a:t>
            </a:r>
            <a:endParaRPr lang="en-US" altLang="zh-CN" sz="2000" u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DA3A49B-D822-FE40-AC14-453BB02E907C}"/>
              </a:ext>
            </a:extLst>
          </p:cNvPr>
          <p:cNvGrpSpPr>
            <a:grpSpLocks/>
          </p:cNvGrpSpPr>
          <p:nvPr/>
        </p:nvGrpSpPr>
        <p:grpSpPr bwMode="auto">
          <a:xfrm>
            <a:off x="1933304" y="4452584"/>
            <a:ext cx="4957763" cy="693737"/>
            <a:chOff x="2055070" y="4690247"/>
            <a:chExt cx="4956877" cy="694339"/>
          </a:xfrm>
        </p:grpSpPr>
        <p:grpSp>
          <p:nvGrpSpPr>
            <p:cNvPr id="69736" name="Group 554">
              <a:extLst>
                <a:ext uri="{FF2B5EF4-FFF2-40B4-BE49-F238E27FC236}">
                  <a16:creationId xmlns:a16="http://schemas.microsoft.com/office/drawing/2014/main" id="{49463E73-53F7-6D4E-B9F3-F155BAAB7E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5320" y="5055434"/>
              <a:ext cx="430131" cy="329152"/>
              <a:chOff x="2931664" y="3912603"/>
              <a:chExt cx="430450" cy="329314"/>
            </a:xfrm>
          </p:grpSpPr>
          <p:sp>
            <p:nvSpPr>
              <p:cNvPr id="558" name="Rectangle 557">
                <a:extLst>
                  <a:ext uri="{FF2B5EF4-FFF2-40B4-BE49-F238E27FC236}">
                    <a16:creationId xmlns:a16="http://schemas.microsoft.com/office/drawing/2014/main" id="{D64ADE52-F9CF-CB4B-936B-EA219AFA7643}"/>
                  </a:ext>
                </a:extLst>
              </p:cNvPr>
              <p:cNvSpPr/>
              <p:nvPr/>
            </p:nvSpPr>
            <p:spPr>
              <a:xfrm>
                <a:off x="2936890" y="3912858"/>
                <a:ext cx="425689" cy="32905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cxnSp>
            <p:nvCxnSpPr>
              <p:cNvPr id="559" name="Straight Connector 558">
                <a:extLst>
                  <a:ext uri="{FF2B5EF4-FFF2-40B4-BE49-F238E27FC236}">
                    <a16:creationId xmlns:a16="http://schemas.microsoft.com/office/drawing/2014/main" id="{E792322D-6BCA-F94D-BD79-5BE93C59F8FB}"/>
                  </a:ext>
                </a:extLst>
              </p:cNvPr>
              <p:cNvCxnSpPr/>
              <p:nvPr/>
            </p:nvCxnSpPr>
            <p:spPr>
              <a:xfrm>
                <a:off x="2932124" y="4005058"/>
                <a:ext cx="425689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0" name="Straight Connector 559">
                <a:extLst>
                  <a:ext uri="{FF2B5EF4-FFF2-40B4-BE49-F238E27FC236}">
                    <a16:creationId xmlns:a16="http://schemas.microsoft.com/office/drawing/2014/main" id="{C6D17EA6-1321-6E43-A144-A264573F746D}"/>
                  </a:ext>
                </a:extLst>
              </p:cNvPr>
              <p:cNvCxnSpPr/>
              <p:nvPr/>
            </p:nvCxnSpPr>
            <p:spPr>
              <a:xfrm>
                <a:off x="2932124" y="4068645"/>
                <a:ext cx="425689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1" name="Straight Connector 560">
                <a:extLst>
                  <a:ext uri="{FF2B5EF4-FFF2-40B4-BE49-F238E27FC236}">
                    <a16:creationId xmlns:a16="http://schemas.microsoft.com/office/drawing/2014/main" id="{52012C06-4E17-5847-AA06-24EB2ECEC50E}"/>
                  </a:ext>
                </a:extLst>
              </p:cNvPr>
              <p:cNvCxnSpPr>
                <a:stCxn id="558" idx="2"/>
              </p:cNvCxnSpPr>
              <p:nvPr/>
            </p:nvCxnSpPr>
            <p:spPr>
              <a:xfrm flipH="1" flipV="1">
                <a:off x="3148146" y="4005058"/>
                <a:ext cx="1589" cy="236859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737" name="Group 582">
              <a:extLst>
                <a:ext uri="{FF2B5EF4-FFF2-40B4-BE49-F238E27FC236}">
                  <a16:creationId xmlns:a16="http://schemas.microsoft.com/office/drawing/2014/main" id="{5BC19E77-DFEB-5A46-9CDD-685D76DD56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7957" y="5055368"/>
              <a:ext cx="430131" cy="329152"/>
              <a:chOff x="2931664" y="3912603"/>
              <a:chExt cx="430450" cy="329314"/>
            </a:xfrm>
          </p:grpSpPr>
          <p:sp>
            <p:nvSpPr>
              <p:cNvPr id="585" name="Rectangle 584">
                <a:extLst>
                  <a:ext uri="{FF2B5EF4-FFF2-40B4-BE49-F238E27FC236}">
                    <a16:creationId xmlns:a16="http://schemas.microsoft.com/office/drawing/2014/main" id="{403DD9F4-F294-894C-81E2-F87B061585E0}"/>
                  </a:ext>
                </a:extLst>
              </p:cNvPr>
              <p:cNvSpPr/>
              <p:nvPr/>
            </p:nvSpPr>
            <p:spPr>
              <a:xfrm>
                <a:off x="2936750" y="3912924"/>
                <a:ext cx="425689" cy="32905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cxnSp>
            <p:nvCxnSpPr>
              <p:cNvPr id="586" name="Straight Connector 585">
                <a:extLst>
                  <a:ext uri="{FF2B5EF4-FFF2-40B4-BE49-F238E27FC236}">
                    <a16:creationId xmlns:a16="http://schemas.microsoft.com/office/drawing/2014/main" id="{13F5E621-040B-134D-B77B-2CF8E74F667D}"/>
                  </a:ext>
                </a:extLst>
              </p:cNvPr>
              <p:cNvCxnSpPr/>
              <p:nvPr/>
            </p:nvCxnSpPr>
            <p:spPr>
              <a:xfrm>
                <a:off x="2931985" y="4005125"/>
                <a:ext cx="425689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7" name="Straight Connector 586">
                <a:extLst>
                  <a:ext uri="{FF2B5EF4-FFF2-40B4-BE49-F238E27FC236}">
                    <a16:creationId xmlns:a16="http://schemas.microsoft.com/office/drawing/2014/main" id="{9ADE3BDD-EF8A-854F-A291-53786D9302EE}"/>
                  </a:ext>
                </a:extLst>
              </p:cNvPr>
              <p:cNvCxnSpPr/>
              <p:nvPr/>
            </p:nvCxnSpPr>
            <p:spPr>
              <a:xfrm>
                <a:off x="2931985" y="4068711"/>
                <a:ext cx="425689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8" name="Straight Connector 587">
                <a:extLst>
                  <a:ext uri="{FF2B5EF4-FFF2-40B4-BE49-F238E27FC236}">
                    <a16:creationId xmlns:a16="http://schemas.microsoft.com/office/drawing/2014/main" id="{1CC74480-9D4A-3A46-9590-49ABCFD4D825}"/>
                  </a:ext>
                </a:extLst>
              </p:cNvPr>
              <p:cNvCxnSpPr>
                <a:stCxn id="585" idx="2"/>
              </p:cNvCxnSpPr>
              <p:nvPr/>
            </p:nvCxnSpPr>
            <p:spPr>
              <a:xfrm flipH="1" flipV="1">
                <a:off x="3148007" y="4005125"/>
                <a:ext cx="1588" cy="236859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738" name="Group 609">
              <a:extLst>
                <a:ext uri="{FF2B5EF4-FFF2-40B4-BE49-F238E27FC236}">
                  <a16:creationId xmlns:a16="http://schemas.microsoft.com/office/drawing/2014/main" id="{EB039685-4D9E-914E-8474-867A40085B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91804" y="5053093"/>
              <a:ext cx="430212" cy="328614"/>
              <a:chOff x="2932186" y="3913304"/>
              <a:chExt cx="430531" cy="328775"/>
            </a:xfrm>
          </p:grpSpPr>
          <p:sp>
            <p:nvSpPr>
              <p:cNvPr id="612" name="Rectangle 611">
                <a:extLst>
                  <a:ext uri="{FF2B5EF4-FFF2-40B4-BE49-F238E27FC236}">
                    <a16:creationId xmlns:a16="http://schemas.microsoft.com/office/drawing/2014/main" id="{89956422-7BC3-2346-A639-5FA5BC4BF6C4}"/>
                  </a:ext>
                </a:extLst>
              </p:cNvPr>
              <p:cNvSpPr/>
              <p:nvPr/>
            </p:nvSpPr>
            <p:spPr>
              <a:xfrm>
                <a:off x="2936535" y="3912722"/>
                <a:ext cx="425689" cy="32905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cxnSp>
            <p:nvCxnSpPr>
              <p:cNvPr id="613" name="Straight Connector 612">
                <a:extLst>
                  <a:ext uri="{FF2B5EF4-FFF2-40B4-BE49-F238E27FC236}">
                    <a16:creationId xmlns:a16="http://schemas.microsoft.com/office/drawing/2014/main" id="{811AF78A-BF4F-3643-8E7B-78B579C2470B}"/>
                  </a:ext>
                </a:extLst>
              </p:cNvPr>
              <p:cNvCxnSpPr/>
              <p:nvPr/>
            </p:nvCxnSpPr>
            <p:spPr>
              <a:xfrm>
                <a:off x="2931771" y="4004922"/>
                <a:ext cx="425689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4" name="Straight Connector 613">
                <a:extLst>
                  <a:ext uri="{FF2B5EF4-FFF2-40B4-BE49-F238E27FC236}">
                    <a16:creationId xmlns:a16="http://schemas.microsoft.com/office/drawing/2014/main" id="{846BB674-21C2-A04B-8A62-1959220DBED6}"/>
                  </a:ext>
                </a:extLst>
              </p:cNvPr>
              <p:cNvCxnSpPr/>
              <p:nvPr/>
            </p:nvCxnSpPr>
            <p:spPr>
              <a:xfrm>
                <a:off x="2931771" y="4068509"/>
                <a:ext cx="425689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5" name="Straight Connector 614">
                <a:extLst>
                  <a:ext uri="{FF2B5EF4-FFF2-40B4-BE49-F238E27FC236}">
                    <a16:creationId xmlns:a16="http://schemas.microsoft.com/office/drawing/2014/main" id="{E7571F00-A699-CC49-ADB8-33155036B52E}"/>
                  </a:ext>
                </a:extLst>
              </p:cNvPr>
              <p:cNvCxnSpPr>
                <a:stCxn id="612" idx="2"/>
              </p:cNvCxnSpPr>
              <p:nvPr/>
            </p:nvCxnSpPr>
            <p:spPr>
              <a:xfrm flipH="1" flipV="1">
                <a:off x="3147792" y="4004922"/>
                <a:ext cx="1588" cy="236858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739" name="Group 636">
              <a:extLst>
                <a:ext uri="{FF2B5EF4-FFF2-40B4-BE49-F238E27FC236}">
                  <a16:creationId xmlns:a16="http://schemas.microsoft.com/office/drawing/2014/main" id="{A7A1F26D-8AB3-DC44-95EB-4431E6B6AC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1816" y="5045656"/>
              <a:ext cx="430131" cy="329465"/>
              <a:chOff x="2931664" y="3912603"/>
              <a:chExt cx="430450" cy="329314"/>
            </a:xfrm>
          </p:grpSpPr>
          <p:sp>
            <p:nvSpPr>
              <p:cNvPr id="639" name="Rectangle 638">
                <a:extLst>
                  <a:ext uri="{FF2B5EF4-FFF2-40B4-BE49-F238E27FC236}">
                    <a16:creationId xmlns:a16="http://schemas.microsoft.com/office/drawing/2014/main" id="{DEFE7761-7BAC-7346-9B26-B02B7142ADEB}"/>
                  </a:ext>
                </a:extLst>
              </p:cNvPr>
              <p:cNvSpPr/>
              <p:nvPr/>
            </p:nvSpPr>
            <p:spPr>
              <a:xfrm>
                <a:off x="2936425" y="3913102"/>
                <a:ext cx="425689" cy="32874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cxnSp>
            <p:nvCxnSpPr>
              <p:cNvPr id="640" name="Straight Connector 639">
                <a:extLst>
                  <a:ext uri="{FF2B5EF4-FFF2-40B4-BE49-F238E27FC236}">
                    <a16:creationId xmlns:a16="http://schemas.microsoft.com/office/drawing/2014/main" id="{186D7027-5940-0546-9B39-193D2362B007}"/>
                  </a:ext>
                </a:extLst>
              </p:cNvPr>
              <p:cNvCxnSpPr/>
              <p:nvPr/>
            </p:nvCxnSpPr>
            <p:spPr>
              <a:xfrm>
                <a:off x="2931660" y="4005215"/>
                <a:ext cx="425689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1" name="Straight Connector 640">
                <a:extLst>
                  <a:ext uri="{FF2B5EF4-FFF2-40B4-BE49-F238E27FC236}">
                    <a16:creationId xmlns:a16="http://schemas.microsoft.com/office/drawing/2014/main" id="{C0EE803D-262F-1D4A-A3D0-559D8C22D9E4}"/>
                  </a:ext>
                </a:extLst>
              </p:cNvPr>
              <p:cNvCxnSpPr/>
              <p:nvPr/>
            </p:nvCxnSpPr>
            <p:spPr>
              <a:xfrm>
                <a:off x="2931660" y="4067152"/>
                <a:ext cx="425689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2" name="Straight Connector 641">
                <a:extLst>
                  <a:ext uri="{FF2B5EF4-FFF2-40B4-BE49-F238E27FC236}">
                    <a16:creationId xmlns:a16="http://schemas.microsoft.com/office/drawing/2014/main" id="{B7D7FB78-6252-464F-B7B4-D58C63AF720A}"/>
                  </a:ext>
                </a:extLst>
              </p:cNvPr>
              <p:cNvCxnSpPr>
                <a:stCxn id="639" idx="2"/>
              </p:cNvCxnSpPr>
              <p:nvPr/>
            </p:nvCxnSpPr>
            <p:spPr>
              <a:xfrm flipH="1" flipV="1">
                <a:off x="3147681" y="4005215"/>
                <a:ext cx="1588" cy="236634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740" name="Group 554">
              <a:extLst>
                <a:ext uri="{FF2B5EF4-FFF2-40B4-BE49-F238E27FC236}">
                  <a16:creationId xmlns:a16="http://schemas.microsoft.com/office/drawing/2014/main" id="{4C06EA47-3CC5-3743-B23A-1E4801C69E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5070" y="4690247"/>
              <a:ext cx="675320" cy="521222"/>
              <a:chOff x="2931664" y="3912603"/>
              <a:chExt cx="430450" cy="329314"/>
            </a:xfrm>
          </p:grpSpPr>
          <p:sp>
            <p:nvSpPr>
              <p:cNvPr id="358" name="Rectangle 357">
                <a:extLst>
                  <a:ext uri="{FF2B5EF4-FFF2-40B4-BE49-F238E27FC236}">
                    <a16:creationId xmlns:a16="http://schemas.microsoft.com/office/drawing/2014/main" id="{BDEB7A74-3A0B-E64B-B027-E13F6D52CD36}"/>
                  </a:ext>
                </a:extLst>
              </p:cNvPr>
              <p:cNvSpPr/>
              <p:nvPr/>
            </p:nvSpPr>
            <p:spPr>
              <a:xfrm>
                <a:off x="2936722" y="3913607"/>
                <a:ext cx="425923" cy="32826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8D21FF0C-12CF-C448-8E39-4C4ECDC49A33}"/>
                  </a:ext>
                </a:extLst>
              </p:cNvPr>
              <p:cNvCxnSpPr/>
              <p:nvPr/>
            </p:nvCxnSpPr>
            <p:spPr>
              <a:xfrm>
                <a:off x="2932675" y="4004959"/>
                <a:ext cx="424911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66D7B8C0-41D4-4844-88E1-AB019593DD38}"/>
                  </a:ext>
                </a:extLst>
              </p:cNvPr>
              <p:cNvCxnSpPr/>
              <p:nvPr/>
            </p:nvCxnSpPr>
            <p:spPr>
              <a:xfrm>
                <a:off x="2932675" y="4069207"/>
                <a:ext cx="424911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29AD699B-EB15-7C43-B348-055FD5AC6F04}"/>
                  </a:ext>
                </a:extLst>
              </p:cNvPr>
              <p:cNvCxnSpPr>
                <a:stCxn id="358" idx="2"/>
              </p:cNvCxnSpPr>
              <p:nvPr/>
            </p:nvCxnSpPr>
            <p:spPr>
              <a:xfrm flipH="1" flipV="1">
                <a:off x="3148166" y="4004959"/>
                <a:ext cx="1011" cy="236914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9650" name="Group 347">
            <a:extLst>
              <a:ext uri="{FF2B5EF4-FFF2-40B4-BE49-F238E27FC236}">
                <a16:creationId xmlns:a16="http://schemas.microsoft.com/office/drawing/2014/main" id="{2BE7572F-B708-364F-9264-E0E572269F12}"/>
              </a:ext>
            </a:extLst>
          </p:cNvPr>
          <p:cNvGrpSpPr>
            <a:grpSpLocks/>
          </p:cNvGrpSpPr>
          <p:nvPr/>
        </p:nvGrpSpPr>
        <p:grpSpPr bwMode="auto">
          <a:xfrm>
            <a:off x="5733779" y="5708294"/>
            <a:ext cx="588963" cy="242888"/>
            <a:chOff x="1871277" y="1576300"/>
            <a:chExt cx="1128371" cy="437861"/>
          </a:xfrm>
        </p:grpSpPr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F334242A-EF02-4145-960D-59A59ADAF909}"/>
                </a:ext>
              </a:extLst>
            </p:cNvPr>
            <p:cNvSpPr/>
            <p:nvPr/>
          </p:nvSpPr>
          <p:spPr bwMode="auto">
            <a:xfrm flipV="1">
              <a:off x="1874317" y="1693636"/>
              <a:ext cx="1125331" cy="320525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 dirty="0">
                <a:ln>
                  <a:solidFill>
                    <a:schemeClr val="tx1"/>
                  </a:solidFill>
                </a:ln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29BF05E6-728A-6543-8EDD-45FFA5AE9CBD}"/>
                </a:ext>
              </a:extLst>
            </p:cNvPr>
            <p:cNvSpPr/>
            <p:nvPr/>
          </p:nvSpPr>
          <p:spPr bwMode="auto">
            <a:xfrm>
              <a:off x="1871277" y="1739425"/>
              <a:ext cx="1128371" cy="11733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2A9F13A2-87E8-8B48-A119-A01832589027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331" cy="3205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 dirty="0">
                <a:ln>
                  <a:solidFill>
                    <a:schemeClr val="tx1"/>
                  </a:solidFill>
                </a:ln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id="{310744FB-D53D-244F-B7D9-371AFC7F67E2}"/>
                </a:ext>
              </a:extLst>
            </p:cNvPr>
            <p:cNvSpPr/>
            <p:nvPr/>
          </p:nvSpPr>
          <p:spPr bwMode="auto">
            <a:xfrm>
              <a:off x="2160212" y="1673602"/>
              <a:ext cx="547458" cy="16026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367" name="Freeform 366">
              <a:extLst>
                <a:ext uri="{FF2B5EF4-FFF2-40B4-BE49-F238E27FC236}">
                  <a16:creationId xmlns:a16="http://schemas.microsoft.com/office/drawing/2014/main" id="{F7ECBD44-D14E-054C-AF5C-0C3F9F784984}"/>
                </a:ext>
              </a:extLst>
            </p:cNvPr>
            <p:cNvSpPr/>
            <p:nvPr/>
          </p:nvSpPr>
          <p:spPr bwMode="auto">
            <a:xfrm>
              <a:off x="2102426" y="1633537"/>
              <a:ext cx="663033" cy="111612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368" name="Freeform 367">
              <a:extLst>
                <a:ext uri="{FF2B5EF4-FFF2-40B4-BE49-F238E27FC236}">
                  <a16:creationId xmlns:a16="http://schemas.microsoft.com/office/drawing/2014/main" id="{5DF4ED68-FCC8-714E-96EC-EFCBE5B4D4F6}"/>
                </a:ext>
              </a:extLst>
            </p:cNvPr>
            <p:cNvSpPr/>
            <p:nvPr/>
          </p:nvSpPr>
          <p:spPr bwMode="auto">
            <a:xfrm>
              <a:off x="2537350" y="1727978"/>
              <a:ext cx="243315" cy="97302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369" name="Freeform 368">
              <a:extLst>
                <a:ext uri="{FF2B5EF4-FFF2-40B4-BE49-F238E27FC236}">
                  <a16:creationId xmlns:a16="http://schemas.microsoft.com/office/drawing/2014/main" id="{07C08C24-A78C-8341-A78F-0F369106C6F5}"/>
                </a:ext>
              </a:extLst>
            </p:cNvPr>
            <p:cNvSpPr/>
            <p:nvPr/>
          </p:nvSpPr>
          <p:spPr bwMode="auto">
            <a:xfrm>
              <a:off x="2090260" y="1730839"/>
              <a:ext cx="240272" cy="97302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8EA18C9E-3D26-EA47-9F59-22AA24D35BED}"/>
                </a:ext>
              </a:extLst>
            </p:cNvPr>
            <p:cNvCxnSpPr>
              <a:endCxn id="365" idx="2"/>
            </p:cNvCxnSpPr>
            <p:nvPr/>
          </p:nvCxnSpPr>
          <p:spPr bwMode="auto">
            <a:xfrm flipH="1" flipV="1">
              <a:off x="1871277" y="1736563"/>
              <a:ext cx="3040" cy="123060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6F1CFCB8-C725-4045-841F-325F86D66208}"/>
                </a:ext>
              </a:extLst>
            </p:cNvPr>
            <p:cNvCxnSpPr/>
            <p:nvPr/>
          </p:nvCxnSpPr>
          <p:spPr bwMode="auto">
            <a:xfrm flipH="1" flipV="1">
              <a:off x="2996608" y="1733702"/>
              <a:ext cx="3040" cy="123058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651" name="Group 347">
            <a:extLst>
              <a:ext uri="{FF2B5EF4-FFF2-40B4-BE49-F238E27FC236}">
                <a16:creationId xmlns:a16="http://schemas.microsoft.com/office/drawing/2014/main" id="{A46AE96E-3A1B-7E46-B02F-FBE73F75AAEC}"/>
              </a:ext>
            </a:extLst>
          </p:cNvPr>
          <p:cNvGrpSpPr>
            <a:grpSpLocks/>
          </p:cNvGrpSpPr>
          <p:nvPr/>
        </p:nvGrpSpPr>
        <p:grpSpPr bwMode="auto">
          <a:xfrm>
            <a:off x="4252642" y="5567009"/>
            <a:ext cx="588963" cy="242887"/>
            <a:chOff x="1871277" y="1576300"/>
            <a:chExt cx="1128371" cy="437861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054C8598-478B-A743-B4DD-EE5603EF65FE}"/>
                </a:ext>
              </a:extLst>
            </p:cNvPr>
            <p:cNvSpPr/>
            <p:nvPr/>
          </p:nvSpPr>
          <p:spPr bwMode="auto">
            <a:xfrm flipV="1">
              <a:off x="1874319" y="1693635"/>
              <a:ext cx="1125329" cy="320526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 dirty="0">
                <a:ln>
                  <a:solidFill>
                    <a:schemeClr val="tx1"/>
                  </a:solidFill>
                </a:ln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032E9ADB-3FB5-2049-9563-4FD6F2DC38E9}"/>
                </a:ext>
              </a:extLst>
            </p:cNvPr>
            <p:cNvSpPr/>
            <p:nvPr/>
          </p:nvSpPr>
          <p:spPr bwMode="auto">
            <a:xfrm>
              <a:off x="1871277" y="1739424"/>
              <a:ext cx="1128371" cy="11733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0A142378-389D-DE4C-844A-56AA67C4E883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329" cy="32052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 dirty="0">
                <a:ln>
                  <a:solidFill>
                    <a:schemeClr val="tx1"/>
                  </a:solidFill>
                </a:ln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376" name="Freeform 375">
              <a:extLst>
                <a:ext uri="{FF2B5EF4-FFF2-40B4-BE49-F238E27FC236}">
                  <a16:creationId xmlns:a16="http://schemas.microsoft.com/office/drawing/2014/main" id="{CEC1DC09-0E31-3A4D-B33F-9573FCF9A2B1}"/>
                </a:ext>
              </a:extLst>
            </p:cNvPr>
            <p:cNvSpPr/>
            <p:nvPr/>
          </p:nvSpPr>
          <p:spPr bwMode="auto">
            <a:xfrm>
              <a:off x="2160214" y="1673603"/>
              <a:ext cx="547457" cy="16026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377" name="Freeform 376">
              <a:extLst>
                <a:ext uri="{FF2B5EF4-FFF2-40B4-BE49-F238E27FC236}">
                  <a16:creationId xmlns:a16="http://schemas.microsoft.com/office/drawing/2014/main" id="{9DD8BE74-0A12-C848-8480-73ACD1D40A39}"/>
                </a:ext>
              </a:extLst>
            </p:cNvPr>
            <p:cNvSpPr/>
            <p:nvPr/>
          </p:nvSpPr>
          <p:spPr bwMode="auto">
            <a:xfrm>
              <a:off x="2102426" y="1633537"/>
              <a:ext cx="663031" cy="11161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378" name="Freeform 377">
              <a:extLst>
                <a:ext uri="{FF2B5EF4-FFF2-40B4-BE49-F238E27FC236}">
                  <a16:creationId xmlns:a16="http://schemas.microsoft.com/office/drawing/2014/main" id="{86686A54-BED3-754F-80A2-F72A11994F19}"/>
                </a:ext>
              </a:extLst>
            </p:cNvPr>
            <p:cNvSpPr/>
            <p:nvPr/>
          </p:nvSpPr>
          <p:spPr bwMode="auto">
            <a:xfrm>
              <a:off x="2537351" y="1727977"/>
              <a:ext cx="243314" cy="97303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379" name="Freeform 378">
              <a:extLst>
                <a:ext uri="{FF2B5EF4-FFF2-40B4-BE49-F238E27FC236}">
                  <a16:creationId xmlns:a16="http://schemas.microsoft.com/office/drawing/2014/main" id="{E00B3361-50DE-1C4F-9A66-04BD5CB92205}"/>
                </a:ext>
              </a:extLst>
            </p:cNvPr>
            <p:cNvSpPr/>
            <p:nvPr/>
          </p:nvSpPr>
          <p:spPr bwMode="auto">
            <a:xfrm>
              <a:off x="2090260" y="1730839"/>
              <a:ext cx="240274" cy="97303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7749E731-CFD1-1048-ADCA-CFAC122C8E4F}"/>
                </a:ext>
              </a:extLst>
            </p:cNvPr>
            <p:cNvCxnSpPr>
              <a:endCxn id="375" idx="2"/>
            </p:cNvCxnSpPr>
            <p:nvPr/>
          </p:nvCxnSpPr>
          <p:spPr bwMode="auto">
            <a:xfrm flipH="1" flipV="1">
              <a:off x="1871277" y="1736563"/>
              <a:ext cx="3042" cy="123058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6095395B-0938-0849-BE55-B6925074EDD6}"/>
                </a:ext>
              </a:extLst>
            </p:cNvPr>
            <p:cNvCxnSpPr/>
            <p:nvPr/>
          </p:nvCxnSpPr>
          <p:spPr bwMode="auto">
            <a:xfrm flipH="1" flipV="1">
              <a:off x="2996606" y="1733700"/>
              <a:ext cx="3042" cy="123060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652" name="Group 347">
            <a:extLst>
              <a:ext uri="{FF2B5EF4-FFF2-40B4-BE49-F238E27FC236}">
                <a16:creationId xmlns:a16="http://schemas.microsoft.com/office/drawing/2014/main" id="{96C725BF-000D-F743-9D00-835C107D3878}"/>
              </a:ext>
            </a:extLst>
          </p:cNvPr>
          <p:cNvGrpSpPr>
            <a:grpSpLocks/>
          </p:cNvGrpSpPr>
          <p:nvPr/>
        </p:nvGrpSpPr>
        <p:grpSpPr bwMode="auto">
          <a:xfrm>
            <a:off x="2725468" y="5760684"/>
            <a:ext cx="588963" cy="242887"/>
            <a:chOff x="1871277" y="1576300"/>
            <a:chExt cx="1128371" cy="437861"/>
          </a:xfrm>
        </p:grpSpPr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BEC20D3-07B0-5F45-86D4-9173F0985F37}"/>
                </a:ext>
              </a:extLst>
            </p:cNvPr>
            <p:cNvSpPr/>
            <p:nvPr/>
          </p:nvSpPr>
          <p:spPr bwMode="auto">
            <a:xfrm flipV="1">
              <a:off x="1874319" y="1693635"/>
              <a:ext cx="1125329" cy="320526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 dirty="0">
                <a:ln>
                  <a:solidFill>
                    <a:schemeClr val="tx1"/>
                  </a:solidFill>
                </a:ln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4E0C9F5F-8714-984B-9B42-56C8D9609487}"/>
                </a:ext>
              </a:extLst>
            </p:cNvPr>
            <p:cNvSpPr/>
            <p:nvPr/>
          </p:nvSpPr>
          <p:spPr bwMode="auto">
            <a:xfrm>
              <a:off x="1871277" y="1739424"/>
              <a:ext cx="1128371" cy="11733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E32F3EA8-DBBD-DC4D-9E23-C4BFD760A8CC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329" cy="32052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 dirty="0">
                <a:ln>
                  <a:solidFill>
                    <a:schemeClr val="tx1"/>
                  </a:solidFill>
                </a:ln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386" name="Freeform 385">
              <a:extLst>
                <a:ext uri="{FF2B5EF4-FFF2-40B4-BE49-F238E27FC236}">
                  <a16:creationId xmlns:a16="http://schemas.microsoft.com/office/drawing/2014/main" id="{2AD39063-70B2-134B-99DA-1273B2A88794}"/>
                </a:ext>
              </a:extLst>
            </p:cNvPr>
            <p:cNvSpPr/>
            <p:nvPr/>
          </p:nvSpPr>
          <p:spPr bwMode="auto">
            <a:xfrm>
              <a:off x="2160214" y="1673603"/>
              <a:ext cx="547457" cy="16026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387" name="Freeform 386">
              <a:extLst>
                <a:ext uri="{FF2B5EF4-FFF2-40B4-BE49-F238E27FC236}">
                  <a16:creationId xmlns:a16="http://schemas.microsoft.com/office/drawing/2014/main" id="{FC91AE39-12F3-7647-B02E-B6D65CCC342B}"/>
                </a:ext>
              </a:extLst>
            </p:cNvPr>
            <p:cNvSpPr/>
            <p:nvPr/>
          </p:nvSpPr>
          <p:spPr bwMode="auto">
            <a:xfrm>
              <a:off x="2102426" y="1633537"/>
              <a:ext cx="663031" cy="11161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390" name="Freeform 389">
              <a:extLst>
                <a:ext uri="{FF2B5EF4-FFF2-40B4-BE49-F238E27FC236}">
                  <a16:creationId xmlns:a16="http://schemas.microsoft.com/office/drawing/2014/main" id="{C47787D2-870D-E143-A18E-80EFEC207C1D}"/>
                </a:ext>
              </a:extLst>
            </p:cNvPr>
            <p:cNvSpPr/>
            <p:nvPr/>
          </p:nvSpPr>
          <p:spPr bwMode="auto">
            <a:xfrm>
              <a:off x="2537351" y="1727977"/>
              <a:ext cx="243314" cy="97303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397" name="Freeform 396">
              <a:extLst>
                <a:ext uri="{FF2B5EF4-FFF2-40B4-BE49-F238E27FC236}">
                  <a16:creationId xmlns:a16="http://schemas.microsoft.com/office/drawing/2014/main" id="{ED914152-30D2-6947-B6AD-A7A80C5C2996}"/>
                </a:ext>
              </a:extLst>
            </p:cNvPr>
            <p:cNvSpPr/>
            <p:nvPr/>
          </p:nvSpPr>
          <p:spPr bwMode="auto">
            <a:xfrm>
              <a:off x="2090260" y="1730839"/>
              <a:ext cx="240274" cy="97303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EC02E816-BB1E-594F-8651-932D77334E01}"/>
                </a:ext>
              </a:extLst>
            </p:cNvPr>
            <p:cNvCxnSpPr>
              <a:endCxn id="385" idx="2"/>
            </p:cNvCxnSpPr>
            <p:nvPr/>
          </p:nvCxnSpPr>
          <p:spPr bwMode="auto">
            <a:xfrm flipH="1" flipV="1">
              <a:off x="1871277" y="1736563"/>
              <a:ext cx="3042" cy="123058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4D94B244-F09B-8E46-AF26-5AA6FEC48A80}"/>
                </a:ext>
              </a:extLst>
            </p:cNvPr>
            <p:cNvCxnSpPr/>
            <p:nvPr/>
          </p:nvCxnSpPr>
          <p:spPr bwMode="auto">
            <a:xfrm flipH="1" flipV="1">
              <a:off x="2996606" y="1733700"/>
              <a:ext cx="3042" cy="123060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653" name="Group 347">
            <a:extLst>
              <a:ext uri="{FF2B5EF4-FFF2-40B4-BE49-F238E27FC236}">
                <a16:creationId xmlns:a16="http://schemas.microsoft.com/office/drawing/2014/main" id="{48E46956-7B1D-5549-AD11-770646B0D481}"/>
              </a:ext>
            </a:extLst>
          </p:cNvPr>
          <p:cNvGrpSpPr>
            <a:grpSpLocks/>
          </p:cNvGrpSpPr>
          <p:nvPr/>
        </p:nvGrpSpPr>
        <p:grpSpPr bwMode="auto">
          <a:xfrm>
            <a:off x="5044804" y="6027384"/>
            <a:ext cx="588963" cy="242887"/>
            <a:chOff x="1871277" y="1576300"/>
            <a:chExt cx="1128371" cy="437861"/>
          </a:xfrm>
        </p:grpSpPr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BA7F64E5-0D50-2E47-95D9-202A036AEFEA}"/>
                </a:ext>
              </a:extLst>
            </p:cNvPr>
            <p:cNvSpPr/>
            <p:nvPr/>
          </p:nvSpPr>
          <p:spPr bwMode="auto">
            <a:xfrm flipV="1">
              <a:off x="1874317" y="1693635"/>
              <a:ext cx="1125331" cy="320526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 dirty="0">
                <a:ln>
                  <a:solidFill>
                    <a:schemeClr val="tx1"/>
                  </a:solidFill>
                </a:ln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F090DA8A-8D65-6542-88A9-21BE40B576D3}"/>
                </a:ext>
              </a:extLst>
            </p:cNvPr>
            <p:cNvSpPr/>
            <p:nvPr/>
          </p:nvSpPr>
          <p:spPr bwMode="auto">
            <a:xfrm>
              <a:off x="1871277" y="1739424"/>
              <a:ext cx="1128371" cy="11733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3422A7FF-CA44-E345-AB57-04861BDC342C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331" cy="32052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 dirty="0">
                <a:ln>
                  <a:solidFill>
                    <a:schemeClr val="tx1"/>
                  </a:solidFill>
                </a:ln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2E312199-8BA2-F74A-9BD1-615D78D7000F}"/>
                </a:ext>
              </a:extLst>
            </p:cNvPr>
            <p:cNvSpPr/>
            <p:nvPr/>
          </p:nvSpPr>
          <p:spPr bwMode="auto">
            <a:xfrm>
              <a:off x="2160212" y="1673603"/>
              <a:ext cx="547458" cy="16026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30DF7DAE-1DB8-1C4E-9932-98E9B554AD7B}"/>
                </a:ext>
              </a:extLst>
            </p:cNvPr>
            <p:cNvSpPr/>
            <p:nvPr/>
          </p:nvSpPr>
          <p:spPr bwMode="auto">
            <a:xfrm>
              <a:off x="2102426" y="1633537"/>
              <a:ext cx="663033" cy="11161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427" name="Freeform 426">
              <a:extLst>
                <a:ext uri="{FF2B5EF4-FFF2-40B4-BE49-F238E27FC236}">
                  <a16:creationId xmlns:a16="http://schemas.microsoft.com/office/drawing/2014/main" id="{5D9E0B86-462F-9F47-9F76-62161B23E459}"/>
                </a:ext>
              </a:extLst>
            </p:cNvPr>
            <p:cNvSpPr/>
            <p:nvPr/>
          </p:nvSpPr>
          <p:spPr bwMode="auto">
            <a:xfrm>
              <a:off x="2537350" y="1727977"/>
              <a:ext cx="243315" cy="97303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D6663BAD-5E22-4741-8183-55261B10B7FF}"/>
                </a:ext>
              </a:extLst>
            </p:cNvPr>
            <p:cNvSpPr/>
            <p:nvPr/>
          </p:nvSpPr>
          <p:spPr bwMode="auto">
            <a:xfrm>
              <a:off x="2090260" y="1730839"/>
              <a:ext cx="240272" cy="97303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C465257F-830B-7644-B6A7-F9EEDE9B5946}"/>
                </a:ext>
              </a:extLst>
            </p:cNvPr>
            <p:cNvCxnSpPr>
              <a:endCxn id="412" idx="2"/>
            </p:cNvCxnSpPr>
            <p:nvPr/>
          </p:nvCxnSpPr>
          <p:spPr bwMode="auto">
            <a:xfrm flipH="1" flipV="1">
              <a:off x="1871277" y="1736563"/>
              <a:ext cx="3040" cy="123058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4A66AEE3-CC75-FB4D-98EF-57E220B72690}"/>
                </a:ext>
              </a:extLst>
            </p:cNvPr>
            <p:cNvCxnSpPr/>
            <p:nvPr/>
          </p:nvCxnSpPr>
          <p:spPr bwMode="auto">
            <a:xfrm flipH="1" flipV="1">
              <a:off x="2996608" y="1733700"/>
              <a:ext cx="3040" cy="123060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654" name="Group 347">
            <a:extLst>
              <a:ext uri="{FF2B5EF4-FFF2-40B4-BE49-F238E27FC236}">
                <a16:creationId xmlns:a16="http://schemas.microsoft.com/office/drawing/2014/main" id="{AAD9ABEE-2AF4-9F48-9044-8582DBF53CF5}"/>
              </a:ext>
            </a:extLst>
          </p:cNvPr>
          <p:cNvGrpSpPr>
            <a:grpSpLocks/>
          </p:cNvGrpSpPr>
          <p:nvPr/>
        </p:nvGrpSpPr>
        <p:grpSpPr bwMode="auto">
          <a:xfrm>
            <a:off x="3581128" y="6119459"/>
            <a:ext cx="588963" cy="242887"/>
            <a:chOff x="1871277" y="1576300"/>
            <a:chExt cx="1128371" cy="437861"/>
          </a:xfrm>
        </p:grpSpPr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0B353E63-70E5-374D-BB14-F116E3463EC1}"/>
                </a:ext>
              </a:extLst>
            </p:cNvPr>
            <p:cNvSpPr/>
            <p:nvPr/>
          </p:nvSpPr>
          <p:spPr bwMode="auto">
            <a:xfrm flipV="1">
              <a:off x="1874317" y="1693635"/>
              <a:ext cx="1125331" cy="320526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 dirty="0">
                <a:ln>
                  <a:solidFill>
                    <a:schemeClr val="tx1"/>
                  </a:solidFill>
                </a:ln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433" name="Rectangle 432">
              <a:extLst>
                <a:ext uri="{FF2B5EF4-FFF2-40B4-BE49-F238E27FC236}">
                  <a16:creationId xmlns:a16="http://schemas.microsoft.com/office/drawing/2014/main" id="{15957380-9E57-CD48-A093-B7AF063232E9}"/>
                </a:ext>
              </a:extLst>
            </p:cNvPr>
            <p:cNvSpPr/>
            <p:nvPr/>
          </p:nvSpPr>
          <p:spPr bwMode="auto">
            <a:xfrm>
              <a:off x="1871277" y="1739424"/>
              <a:ext cx="1128371" cy="11733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4E8BD567-2A84-2947-8407-4D2F88922DA4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331" cy="32052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 dirty="0">
                <a:ln>
                  <a:solidFill>
                    <a:schemeClr val="tx1"/>
                  </a:solidFill>
                </a:ln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30CB149E-C622-C34C-863B-EBD52D913390}"/>
                </a:ext>
              </a:extLst>
            </p:cNvPr>
            <p:cNvSpPr/>
            <p:nvPr/>
          </p:nvSpPr>
          <p:spPr bwMode="auto">
            <a:xfrm>
              <a:off x="2160212" y="1673603"/>
              <a:ext cx="547458" cy="16026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6704E946-9C72-074F-B7C0-5A1B3E117201}"/>
                </a:ext>
              </a:extLst>
            </p:cNvPr>
            <p:cNvSpPr/>
            <p:nvPr/>
          </p:nvSpPr>
          <p:spPr bwMode="auto">
            <a:xfrm>
              <a:off x="2102426" y="1633537"/>
              <a:ext cx="663033" cy="11161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92D4E0FC-9E01-5848-9327-927204F22ADC}"/>
                </a:ext>
              </a:extLst>
            </p:cNvPr>
            <p:cNvSpPr/>
            <p:nvPr/>
          </p:nvSpPr>
          <p:spPr bwMode="auto">
            <a:xfrm>
              <a:off x="2537350" y="1727977"/>
              <a:ext cx="243315" cy="97303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E476CA15-9EE7-244F-A52F-CE9E1F1E53A1}"/>
                </a:ext>
              </a:extLst>
            </p:cNvPr>
            <p:cNvSpPr/>
            <p:nvPr/>
          </p:nvSpPr>
          <p:spPr bwMode="auto">
            <a:xfrm>
              <a:off x="2090260" y="1730839"/>
              <a:ext cx="240272" cy="97303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8DAD72B4-F699-C447-8545-7D369EE4CEB3}"/>
                </a:ext>
              </a:extLst>
            </p:cNvPr>
            <p:cNvCxnSpPr>
              <a:endCxn id="434" idx="2"/>
            </p:cNvCxnSpPr>
            <p:nvPr/>
          </p:nvCxnSpPr>
          <p:spPr bwMode="auto">
            <a:xfrm flipH="1" flipV="1">
              <a:off x="1871277" y="1736563"/>
              <a:ext cx="3040" cy="123058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E4E9E02E-4BC1-8A4D-ACE7-23203D394C82}"/>
                </a:ext>
              </a:extLst>
            </p:cNvPr>
            <p:cNvCxnSpPr/>
            <p:nvPr/>
          </p:nvCxnSpPr>
          <p:spPr bwMode="auto">
            <a:xfrm flipH="1" flipV="1">
              <a:off x="2996608" y="1733700"/>
              <a:ext cx="3040" cy="123060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6E9F2F2-BC77-B046-89EE-266AAE114B35}"/>
              </a:ext>
            </a:extLst>
          </p:cNvPr>
          <p:cNvGrpSpPr>
            <a:grpSpLocks/>
          </p:cNvGrpSpPr>
          <p:nvPr/>
        </p:nvGrpSpPr>
        <p:grpSpPr bwMode="auto">
          <a:xfrm>
            <a:off x="1803130" y="1985608"/>
            <a:ext cx="5095874" cy="2831045"/>
            <a:chOff x="1925876" y="2212958"/>
            <a:chExt cx="5095391" cy="2832231"/>
          </a:xfrm>
        </p:grpSpPr>
        <p:grpSp>
          <p:nvGrpSpPr>
            <p:cNvPr id="69663" name="Group 11">
              <a:extLst>
                <a:ext uri="{FF2B5EF4-FFF2-40B4-BE49-F238E27FC236}">
                  <a16:creationId xmlns:a16="http://schemas.microsoft.com/office/drawing/2014/main" id="{2A7B84DA-BE44-834E-A658-441754A717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4948" y="2212958"/>
              <a:ext cx="3598520" cy="493919"/>
              <a:chOff x="2704632" y="2011398"/>
              <a:chExt cx="3598520" cy="493919"/>
            </a:xfrm>
          </p:grpSpPr>
          <p:sp>
            <p:nvSpPr>
              <p:cNvPr id="342" name="Oval 341">
                <a:extLst>
                  <a:ext uri="{FF2B5EF4-FFF2-40B4-BE49-F238E27FC236}">
                    <a16:creationId xmlns:a16="http://schemas.microsoft.com/office/drawing/2014/main" id="{7D24096D-3814-CF44-AEB1-E1C0FD5E289F}"/>
                  </a:ext>
                </a:extLst>
              </p:cNvPr>
              <p:cNvSpPr/>
              <p:nvPr/>
            </p:nvSpPr>
            <p:spPr bwMode="auto">
              <a:xfrm>
                <a:off x="2722092" y="2011398"/>
                <a:ext cx="3581060" cy="492331"/>
              </a:xfrm>
              <a:prstGeom prst="ellipse">
                <a:avLst/>
              </a:prstGeom>
              <a:solidFill>
                <a:schemeClr val="bg1">
                  <a:alpha val="42000"/>
                </a:schemeClr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F8BC7221-DD63-4541-8C2B-567C525B2D6F}"/>
                  </a:ext>
                </a:extLst>
              </p:cNvPr>
              <p:cNvSpPr/>
              <p:nvPr/>
            </p:nvSpPr>
            <p:spPr bwMode="auto">
              <a:xfrm>
                <a:off x="2704632" y="2012986"/>
                <a:ext cx="3581060" cy="492331"/>
              </a:xfrm>
              <a:prstGeom prst="ellipse">
                <a:avLst/>
              </a:prstGeom>
              <a:solidFill>
                <a:srgbClr val="CC0000">
                  <a:alpha val="42000"/>
                </a:srgbClr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69690" name="TextBox 389">
                <a:extLst>
                  <a:ext uri="{FF2B5EF4-FFF2-40B4-BE49-F238E27FC236}">
                    <a16:creationId xmlns:a16="http://schemas.microsoft.com/office/drawing/2014/main" id="{56D02CD4-C246-474E-9BAE-2C36CAA568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2168" y="2127167"/>
                <a:ext cx="1338701" cy="3010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ts val="1475"/>
                  </a:lnSpc>
                </a:pPr>
                <a:r>
                  <a:rPr lang="zh-CN" altLang="en-US" u="none" dirty="0">
                    <a:solidFill>
                      <a:schemeClr val="bg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远程控制器</a:t>
                </a:r>
                <a:endParaRPr lang="en-US" altLang="zh-CN" u="none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grpSp>
          <p:nvGrpSpPr>
            <p:cNvPr id="69664" name="Group 441">
              <a:extLst>
                <a:ext uri="{FF2B5EF4-FFF2-40B4-BE49-F238E27FC236}">
                  <a16:creationId xmlns:a16="http://schemas.microsoft.com/office/drawing/2014/main" id="{F5ED3485-7252-2D4F-A7D2-204B93FD66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5876" y="4223568"/>
              <a:ext cx="923837" cy="406568"/>
              <a:chOff x="2705100" y="2011480"/>
              <a:chExt cx="3598690" cy="494427"/>
            </a:xfrm>
          </p:grpSpPr>
          <p:sp>
            <p:nvSpPr>
              <p:cNvPr id="443" name="Oval 442">
                <a:extLst>
                  <a:ext uri="{FF2B5EF4-FFF2-40B4-BE49-F238E27FC236}">
                    <a16:creationId xmlns:a16="http://schemas.microsoft.com/office/drawing/2014/main" id="{3EFFA362-957F-1244-BA35-920C0ED939F0}"/>
                  </a:ext>
                </a:extLst>
              </p:cNvPr>
              <p:cNvSpPr/>
              <p:nvPr/>
            </p:nvSpPr>
            <p:spPr bwMode="auto">
              <a:xfrm>
                <a:off x="2723648" y="2011480"/>
                <a:ext cx="3580142" cy="492496"/>
              </a:xfrm>
              <a:prstGeom prst="ellipse">
                <a:avLst/>
              </a:prstGeom>
              <a:solidFill>
                <a:schemeClr val="bg1">
                  <a:alpha val="42000"/>
                </a:schemeClr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444" name="Oval 443">
                <a:extLst>
                  <a:ext uri="{FF2B5EF4-FFF2-40B4-BE49-F238E27FC236}">
                    <a16:creationId xmlns:a16="http://schemas.microsoft.com/office/drawing/2014/main" id="{70C6321C-4324-E64C-8F6E-6C695F9B52E5}"/>
                  </a:ext>
                </a:extLst>
              </p:cNvPr>
              <p:cNvSpPr/>
              <p:nvPr/>
            </p:nvSpPr>
            <p:spPr bwMode="auto">
              <a:xfrm>
                <a:off x="2705100" y="2013410"/>
                <a:ext cx="3580138" cy="492497"/>
              </a:xfrm>
              <a:prstGeom prst="ellipse">
                <a:avLst/>
              </a:prstGeom>
              <a:solidFill>
                <a:srgbClr val="CC0000">
                  <a:alpha val="42000"/>
                </a:srgbClr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69687" name="TextBox 389">
                <a:extLst>
                  <a:ext uri="{FF2B5EF4-FFF2-40B4-BE49-F238E27FC236}">
                    <a16:creationId xmlns:a16="http://schemas.microsoft.com/office/drawing/2014/main" id="{6C5A1D8D-5794-BF40-BDB3-26B7CC2CF21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25606" y="2127168"/>
                <a:ext cx="1911823" cy="3660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ts val="1475"/>
                  </a:lnSpc>
                </a:pPr>
                <a:r>
                  <a:rPr lang="en-US" altLang="zh-CN" u="none">
                    <a:solidFill>
                      <a:schemeClr val="bg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CA</a:t>
                </a:r>
              </a:p>
            </p:txBody>
          </p:sp>
        </p:grpSp>
        <p:grpSp>
          <p:nvGrpSpPr>
            <p:cNvPr id="69665" name="Group 16">
              <a:extLst>
                <a:ext uri="{FF2B5EF4-FFF2-40B4-BE49-F238E27FC236}">
                  <a16:creationId xmlns:a16="http://schemas.microsoft.com/office/drawing/2014/main" id="{9A53BD07-068A-4E42-860F-EDA16F6453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89508" y="4760377"/>
              <a:ext cx="463568" cy="284812"/>
              <a:chOff x="3558850" y="4573304"/>
              <a:chExt cx="463568" cy="284812"/>
            </a:xfrm>
          </p:grpSpPr>
          <p:grpSp>
            <p:nvGrpSpPr>
              <p:cNvPr id="69681" name="Group 12">
                <a:extLst>
                  <a:ext uri="{FF2B5EF4-FFF2-40B4-BE49-F238E27FC236}">
                    <a16:creationId xmlns:a16="http://schemas.microsoft.com/office/drawing/2014/main" id="{FCA57547-80C5-2341-9F8D-AE6F66ED17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447" name="Oval 446">
                  <a:extLst>
                    <a:ext uri="{FF2B5EF4-FFF2-40B4-BE49-F238E27FC236}">
                      <a16:creationId xmlns:a16="http://schemas.microsoft.com/office/drawing/2014/main" id="{2E299B9E-379C-D24B-9C41-397E51860445}"/>
                    </a:ext>
                  </a:extLst>
                </p:cNvPr>
                <p:cNvSpPr/>
                <p:nvPr/>
              </p:nvSpPr>
              <p:spPr bwMode="auto">
                <a:xfrm>
                  <a:off x="3573046" y="4578067"/>
                  <a:ext cx="439696" cy="260459"/>
                </a:xfrm>
                <a:prstGeom prst="ellipse">
                  <a:avLst/>
                </a:prstGeom>
                <a:solidFill>
                  <a:schemeClr val="bg1">
                    <a:alpha val="42000"/>
                  </a:schemeClr>
                </a:solidFill>
                <a:ln w="3175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448" name="Oval 447">
                  <a:extLst>
                    <a:ext uri="{FF2B5EF4-FFF2-40B4-BE49-F238E27FC236}">
                      <a16:creationId xmlns:a16="http://schemas.microsoft.com/office/drawing/2014/main" id="{23B9C1E6-B5DA-374D-99F7-9C18BC0D71BA}"/>
                    </a:ext>
                  </a:extLst>
                </p:cNvPr>
                <p:cNvSpPr/>
                <p:nvPr/>
              </p:nvSpPr>
              <p:spPr bwMode="auto">
                <a:xfrm>
                  <a:off x="3558760" y="4587596"/>
                  <a:ext cx="463506" cy="252519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</p:grpSp>
          <p:sp>
            <p:nvSpPr>
              <p:cNvPr id="69682" name="TextBox 389">
                <a:extLst>
                  <a:ext uri="{FF2B5EF4-FFF2-40B4-BE49-F238E27FC236}">
                    <a16:creationId xmlns:a16="http://schemas.microsoft.com/office/drawing/2014/main" id="{050C0CE9-95D4-A645-A401-17BF87C444A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5624" y="4573304"/>
                <a:ext cx="434693" cy="284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ts val="1475"/>
                  </a:lnSpc>
                </a:pPr>
                <a:r>
                  <a:rPr lang="en-US" altLang="zh-CN" sz="1400" u="none">
                    <a:solidFill>
                      <a:schemeClr val="bg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CA</a:t>
                </a:r>
                <a:endParaRPr lang="en-US" altLang="zh-CN" u="none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grpSp>
          <p:nvGrpSpPr>
            <p:cNvPr id="69666" name="Group 450">
              <a:extLst>
                <a:ext uri="{FF2B5EF4-FFF2-40B4-BE49-F238E27FC236}">
                  <a16:creationId xmlns:a16="http://schemas.microsoft.com/office/drawing/2014/main" id="{AF60DE42-FBC4-7C4F-A238-6A8BDA432F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69656" y="4758258"/>
              <a:ext cx="463568" cy="284812"/>
              <a:chOff x="3558850" y="4573304"/>
              <a:chExt cx="463568" cy="284812"/>
            </a:xfrm>
          </p:grpSpPr>
          <p:grpSp>
            <p:nvGrpSpPr>
              <p:cNvPr id="69677" name="Group 451">
                <a:extLst>
                  <a:ext uri="{FF2B5EF4-FFF2-40B4-BE49-F238E27FC236}">
                    <a16:creationId xmlns:a16="http://schemas.microsoft.com/office/drawing/2014/main" id="{89F9E128-469D-D241-B051-81647EACD8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454" name="Oval 453">
                  <a:extLst>
                    <a:ext uri="{FF2B5EF4-FFF2-40B4-BE49-F238E27FC236}">
                      <a16:creationId xmlns:a16="http://schemas.microsoft.com/office/drawing/2014/main" id="{9AFA4DAE-6B7B-7844-B033-7C8B8C8F0A54}"/>
                    </a:ext>
                  </a:extLst>
                </p:cNvPr>
                <p:cNvSpPr/>
                <p:nvPr/>
              </p:nvSpPr>
              <p:spPr bwMode="auto">
                <a:xfrm>
                  <a:off x="3573874" y="4581775"/>
                  <a:ext cx="439696" cy="257283"/>
                </a:xfrm>
                <a:prstGeom prst="ellipse">
                  <a:avLst/>
                </a:prstGeom>
                <a:solidFill>
                  <a:schemeClr val="bg1">
                    <a:alpha val="42000"/>
                  </a:schemeClr>
                </a:solidFill>
                <a:ln w="3175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455" name="Oval 454">
                  <a:extLst>
                    <a:ext uri="{FF2B5EF4-FFF2-40B4-BE49-F238E27FC236}">
                      <a16:creationId xmlns:a16="http://schemas.microsoft.com/office/drawing/2014/main" id="{3412DF85-583D-104B-935B-C5384B9B12F1}"/>
                    </a:ext>
                  </a:extLst>
                </p:cNvPr>
                <p:cNvSpPr/>
                <p:nvPr/>
              </p:nvSpPr>
              <p:spPr bwMode="auto">
                <a:xfrm>
                  <a:off x="3559588" y="4591304"/>
                  <a:ext cx="463506" cy="249341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</p:grpSp>
          <p:sp>
            <p:nvSpPr>
              <p:cNvPr id="69678" name="TextBox 389">
                <a:extLst>
                  <a:ext uri="{FF2B5EF4-FFF2-40B4-BE49-F238E27FC236}">
                    <a16:creationId xmlns:a16="http://schemas.microsoft.com/office/drawing/2014/main" id="{451D7FA0-B77C-D24A-A7D0-3DB0411858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5624" y="4573304"/>
                <a:ext cx="434693" cy="284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ts val="1475"/>
                  </a:lnSpc>
                </a:pPr>
                <a:r>
                  <a:rPr lang="en-US" altLang="zh-CN" sz="1400" u="none">
                    <a:solidFill>
                      <a:schemeClr val="bg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CA</a:t>
                </a:r>
                <a:endParaRPr lang="en-US" altLang="zh-CN" u="none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grpSp>
          <p:nvGrpSpPr>
            <p:cNvPr id="69667" name="Group 455">
              <a:extLst>
                <a:ext uri="{FF2B5EF4-FFF2-40B4-BE49-F238E27FC236}">
                  <a16:creationId xmlns:a16="http://schemas.microsoft.com/office/drawing/2014/main" id="{5A78C587-F5E9-9C4F-B0BF-9354E34E73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69912" y="4756140"/>
              <a:ext cx="463568" cy="284812"/>
              <a:chOff x="3558850" y="4573304"/>
              <a:chExt cx="463568" cy="284812"/>
            </a:xfrm>
          </p:grpSpPr>
          <p:grpSp>
            <p:nvGrpSpPr>
              <p:cNvPr id="69673" name="Group 456">
                <a:extLst>
                  <a:ext uri="{FF2B5EF4-FFF2-40B4-BE49-F238E27FC236}">
                    <a16:creationId xmlns:a16="http://schemas.microsoft.com/office/drawing/2014/main" id="{D222E894-0841-FA4A-B7D7-60A134B135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459" name="Oval 458">
                  <a:extLst>
                    <a:ext uri="{FF2B5EF4-FFF2-40B4-BE49-F238E27FC236}">
                      <a16:creationId xmlns:a16="http://schemas.microsoft.com/office/drawing/2014/main" id="{D3B7716F-DDF4-204E-84EC-3B3CC55CA728}"/>
                    </a:ext>
                  </a:extLst>
                </p:cNvPr>
                <p:cNvSpPr/>
                <p:nvPr/>
              </p:nvSpPr>
              <p:spPr bwMode="auto">
                <a:xfrm>
                  <a:off x="3573654" y="4577540"/>
                  <a:ext cx="439696" cy="260459"/>
                </a:xfrm>
                <a:prstGeom prst="ellipse">
                  <a:avLst/>
                </a:prstGeom>
                <a:solidFill>
                  <a:schemeClr val="bg1">
                    <a:alpha val="42000"/>
                  </a:schemeClr>
                </a:solidFill>
                <a:ln w="3175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460" name="Oval 459">
                  <a:extLst>
                    <a:ext uri="{FF2B5EF4-FFF2-40B4-BE49-F238E27FC236}">
                      <a16:creationId xmlns:a16="http://schemas.microsoft.com/office/drawing/2014/main" id="{FE2BECEC-073B-0C45-A515-C0985E1B5871}"/>
                    </a:ext>
                  </a:extLst>
                </p:cNvPr>
                <p:cNvSpPr/>
                <p:nvPr/>
              </p:nvSpPr>
              <p:spPr bwMode="auto">
                <a:xfrm>
                  <a:off x="3559368" y="4587069"/>
                  <a:ext cx="463506" cy="252518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</p:grpSp>
          <p:sp>
            <p:nvSpPr>
              <p:cNvPr id="69674" name="TextBox 389">
                <a:extLst>
                  <a:ext uri="{FF2B5EF4-FFF2-40B4-BE49-F238E27FC236}">
                    <a16:creationId xmlns:a16="http://schemas.microsoft.com/office/drawing/2014/main" id="{DF72DC58-8DC0-C44E-ACB9-0E73F89D24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5624" y="4573304"/>
                <a:ext cx="434693" cy="284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ts val="1475"/>
                  </a:lnSpc>
                </a:pPr>
                <a:r>
                  <a:rPr lang="en-US" altLang="zh-CN" sz="1400" u="none">
                    <a:solidFill>
                      <a:schemeClr val="bg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CA</a:t>
                </a:r>
                <a:endParaRPr lang="en-US" altLang="zh-CN" u="none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grpSp>
          <p:nvGrpSpPr>
            <p:cNvPr id="69668" name="Group 460">
              <a:extLst>
                <a:ext uri="{FF2B5EF4-FFF2-40B4-BE49-F238E27FC236}">
                  <a16:creationId xmlns:a16="http://schemas.microsoft.com/office/drawing/2014/main" id="{280BD508-3F64-544F-944A-0C1C42436A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57699" y="4754022"/>
              <a:ext cx="463568" cy="284812"/>
              <a:chOff x="3558850" y="4573304"/>
              <a:chExt cx="463568" cy="284812"/>
            </a:xfrm>
          </p:grpSpPr>
          <p:grpSp>
            <p:nvGrpSpPr>
              <p:cNvPr id="69669" name="Group 461">
                <a:extLst>
                  <a:ext uri="{FF2B5EF4-FFF2-40B4-BE49-F238E27FC236}">
                    <a16:creationId xmlns:a16="http://schemas.microsoft.com/office/drawing/2014/main" id="{F76A07EA-C1E3-104C-A7DD-E68FECD8D4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464" name="Oval 463">
                  <a:extLst>
                    <a:ext uri="{FF2B5EF4-FFF2-40B4-BE49-F238E27FC236}">
                      <a16:creationId xmlns:a16="http://schemas.microsoft.com/office/drawing/2014/main" id="{796E8D91-F8C7-D24F-9E4F-9BF1EC2091D4}"/>
                    </a:ext>
                  </a:extLst>
                </p:cNvPr>
                <p:cNvSpPr/>
                <p:nvPr/>
              </p:nvSpPr>
              <p:spPr bwMode="auto">
                <a:xfrm>
                  <a:off x="3573198" y="4578069"/>
                  <a:ext cx="439696" cy="260459"/>
                </a:xfrm>
                <a:prstGeom prst="ellipse">
                  <a:avLst/>
                </a:prstGeom>
                <a:solidFill>
                  <a:schemeClr val="bg1">
                    <a:alpha val="42000"/>
                  </a:schemeClr>
                </a:solidFill>
                <a:ln w="3175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465" name="Oval 464">
                  <a:extLst>
                    <a:ext uri="{FF2B5EF4-FFF2-40B4-BE49-F238E27FC236}">
                      <a16:creationId xmlns:a16="http://schemas.microsoft.com/office/drawing/2014/main" id="{39389F19-C7E9-D34E-ACB5-98BA7D6FB171}"/>
                    </a:ext>
                  </a:extLst>
                </p:cNvPr>
                <p:cNvSpPr/>
                <p:nvPr/>
              </p:nvSpPr>
              <p:spPr bwMode="auto">
                <a:xfrm>
                  <a:off x="3558912" y="4587598"/>
                  <a:ext cx="463506" cy="252519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</p:grpSp>
          <p:sp>
            <p:nvSpPr>
              <p:cNvPr id="69670" name="TextBox 389">
                <a:extLst>
                  <a:ext uri="{FF2B5EF4-FFF2-40B4-BE49-F238E27FC236}">
                    <a16:creationId xmlns:a16="http://schemas.microsoft.com/office/drawing/2014/main" id="{780A6894-20BD-0F42-AF58-A3933F4512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5624" y="4573304"/>
                <a:ext cx="434693" cy="284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ts val="1475"/>
                  </a:lnSpc>
                </a:pPr>
                <a:r>
                  <a:rPr lang="en-US" altLang="zh-CN" sz="1400" u="none">
                    <a:solidFill>
                      <a:schemeClr val="bg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CA</a:t>
                </a:r>
                <a:endParaRPr lang="en-US" altLang="zh-CN" u="none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31A6131-8899-8542-9882-9BA9F44A4889}"/>
              </a:ext>
            </a:extLst>
          </p:cNvPr>
          <p:cNvGrpSpPr>
            <a:grpSpLocks/>
          </p:cNvGrpSpPr>
          <p:nvPr/>
        </p:nvGrpSpPr>
        <p:grpSpPr bwMode="auto">
          <a:xfrm>
            <a:off x="2528617" y="2782533"/>
            <a:ext cx="3973513" cy="2032000"/>
            <a:chOff x="2651760" y="3017520"/>
            <a:chExt cx="3972560" cy="2032000"/>
          </a:xfrm>
        </p:grpSpPr>
        <p:cxnSp>
          <p:nvCxnSpPr>
            <p:cNvPr id="338" name="Straight Arrow Connector 337">
              <a:extLst>
                <a:ext uri="{FF2B5EF4-FFF2-40B4-BE49-F238E27FC236}">
                  <a16:creationId xmlns:a16="http://schemas.microsoft.com/office/drawing/2014/main" id="{6038550F-CB02-284D-9752-36E42B2E8BC3}"/>
                </a:ext>
              </a:extLst>
            </p:cNvPr>
            <p:cNvCxnSpPr/>
            <p:nvPr/>
          </p:nvCxnSpPr>
          <p:spPr bwMode="auto">
            <a:xfrm>
              <a:off x="2651760" y="3017520"/>
              <a:ext cx="0" cy="1666875"/>
            </a:xfrm>
            <a:prstGeom prst="straightConnector1">
              <a:avLst/>
            </a:prstGeom>
            <a:ln w="12700">
              <a:solidFill>
                <a:srgbClr val="CC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BA7490C2-CCC7-F649-9692-AF3D024F3553}"/>
                </a:ext>
              </a:extLst>
            </p:cNvPr>
            <p:cNvCxnSpPr/>
            <p:nvPr/>
          </p:nvCxnSpPr>
          <p:spPr bwMode="auto">
            <a:xfrm>
              <a:off x="3646884" y="3017520"/>
              <a:ext cx="0" cy="2032000"/>
            </a:xfrm>
            <a:prstGeom prst="straightConnector1">
              <a:avLst/>
            </a:prstGeom>
            <a:ln w="12700">
              <a:solidFill>
                <a:srgbClr val="CC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AE012CF1-052D-8A46-A13C-22A0EB101468}"/>
                </a:ext>
              </a:extLst>
            </p:cNvPr>
            <p:cNvCxnSpPr/>
            <p:nvPr/>
          </p:nvCxnSpPr>
          <p:spPr bwMode="auto">
            <a:xfrm>
              <a:off x="4459489" y="3017520"/>
              <a:ext cx="0" cy="2032000"/>
            </a:xfrm>
            <a:prstGeom prst="straightConnector1">
              <a:avLst/>
            </a:prstGeom>
            <a:ln w="12700">
              <a:solidFill>
                <a:srgbClr val="CC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4BBB92FC-F04B-7A40-B056-D2BEC571A95A}"/>
                </a:ext>
              </a:extLst>
            </p:cNvPr>
            <p:cNvCxnSpPr/>
            <p:nvPr/>
          </p:nvCxnSpPr>
          <p:spPr bwMode="auto">
            <a:xfrm>
              <a:off x="5659351" y="3017520"/>
              <a:ext cx="0" cy="2032000"/>
            </a:xfrm>
            <a:prstGeom prst="straightConnector1">
              <a:avLst/>
            </a:prstGeom>
            <a:ln w="12700">
              <a:solidFill>
                <a:srgbClr val="CC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>
              <a:extLst>
                <a:ext uri="{FF2B5EF4-FFF2-40B4-BE49-F238E27FC236}">
                  <a16:creationId xmlns:a16="http://schemas.microsoft.com/office/drawing/2014/main" id="{94372B11-D876-D140-8391-EEFF5F37D9CD}"/>
                </a:ext>
              </a:extLst>
            </p:cNvPr>
            <p:cNvCxnSpPr/>
            <p:nvPr/>
          </p:nvCxnSpPr>
          <p:spPr bwMode="auto">
            <a:xfrm>
              <a:off x="6624320" y="3017520"/>
              <a:ext cx="0" cy="2032000"/>
            </a:xfrm>
            <a:prstGeom prst="straightConnector1">
              <a:avLst/>
            </a:prstGeom>
            <a:ln w="12700">
              <a:solidFill>
                <a:srgbClr val="CC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365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8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3" presetID="9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8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79384D74-D70E-084C-822C-C5126B6D12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</a:rPr>
              <a:t>提   纲</a:t>
            </a:r>
          </a:p>
        </p:txBody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4036D059-61EF-9C45-A3AC-886A2E6292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SDN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由来</a:t>
            </a:r>
          </a:p>
          <a:p>
            <a:r>
              <a:rPr lang="en-US" altLang="zh-CN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SDN</a:t>
            </a:r>
            <a:r>
              <a:rPr lang="zh-CN" altLang="en-US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架构</a:t>
            </a:r>
            <a:endParaRPr lang="en-US" altLang="zh-CN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eaLnBrk="1" hangingPunct="1"/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SDN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数据平面：通用转发</a:t>
            </a: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eaLnBrk="1" hangingPunct="1"/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SDN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控制平面</a:t>
            </a: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6110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67">
            <a:extLst>
              <a:ext uri="{FF2B5EF4-FFF2-40B4-BE49-F238E27FC236}">
                <a16:creationId xmlns:a16="http://schemas.microsoft.com/office/drawing/2014/main" id="{1B746ADE-0CA3-A947-82AF-64FF2DEBE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76672"/>
            <a:ext cx="11079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定义</a:t>
            </a:r>
            <a:endParaRPr lang="en-US" altLang="zh-CN" sz="3600" u="none" dirty="0">
              <a:solidFill>
                <a:schemeClr val="tx2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23016383-3C47-EA4C-85BA-9273FC5C99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1200977"/>
            <a:ext cx="8616823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软件定义网络（</a:t>
            </a:r>
            <a:r>
              <a:rPr lang="en-US" altLang="zh-CN" sz="20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Software Defined Network, SDN </a:t>
            </a:r>
            <a:r>
              <a:rPr lang="zh-CN" altLang="en-US" sz="20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），是由美国斯坦福大学</a:t>
            </a:r>
            <a:r>
              <a:rPr lang="en-US" altLang="zh-CN" sz="20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clean slate</a:t>
            </a:r>
            <a:r>
              <a:rPr lang="zh-CN" altLang="en-US" sz="20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研究组提出的一种新型网络创新架构，是网络虚拟化的一种实现方式。其核心技术</a:t>
            </a:r>
            <a:r>
              <a:rPr lang="en-US" altLang="zh-CN" sz="20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OpenFlow</a:t>
            </a:r>
            <a:r>
              <a:rPr lang="zh-CN" altLang="en-US" sz="20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通过将网络设备的控制面与数据面分离开来，从而实现了网络流量的灵活控制，使网络作为管道变得更加智能，为核心网络及应用的创新提供了良好的平台。</a:t>
            </a:r>
            <a:endParaRPr lang="en-US" altLang="zh-CN" sz="2000" u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2729661-7184-1847-8F80-8BDC0FE7B433}"/>
              </a:ext>
            </a:extLst>
          </p:cNvPr>
          <p:cNvSpPr/>
          <p:nvPr/>
        </p:nvSpPr>
        <p:spPr>
          <a:xfrm>
            <a:off x="823667" y="3099593"/>
            <a:ext cx="2735263" cy="7207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400" u="none" noProof="1">
                <a:latin typeface="华文新魏" panose="02010800040101010101" pitchFamily="2" charset="-122"/>
                <a:ea typeface="华文新魏" panose="02010800040101010101" pitchFamily="2" charset="-122"/>
              </a:rPr>
              <a:t>SDN</a:t>
            </a:r>
            <a:r>
              <a:rPr lang="zh-CN" altLang="en-US" sz="1400" u="none" noProof="1">
                <a:latin typeface="华文新魏" panose="02010800040101010101" pitchFamily="2" charset="-122"/>
                <a:ea typeface="华文新魏" panose="02010800040101010101" pitchFamily="2" charset="-122"/>
              </a:rPr>
              <a:t>控制应用程序，不同的应用逻辑通过控制层开放的</a:t>
            </a:r>
            <a:r>
              <a:rPr lang="en" altLang="zh-CN" sz="1400" u="none" noProof="1">
                <a:latin typeface="华文新魏" panose="02010800040101010101" pitchFamily="2" charset="-122"/>
                <a:ea typeface="华文新魏" panose="02010800040101010101" pitchFamily="2" charset="-122"/>
              </a:rPr>
              <a:t>API</a:t>
            </a:r>
            <a:r>
              <a:rPr lang="zh-CN" altLang="en-US" sz="1400" u="none" noProof="1">
                <a:latin typeface="华文新魏" panose="02010800040101010101" pitchFamily="2" charset="-122"/>
                <a:ea typeface="华文新魏" panose="02010800040101010101" pitchFamily="2" charset="-122"/>
              </a:rPr>
              <a:t>控制设备的报文转发功能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51D4C2A-804E-4948-9D97-4CA8A640188D}"/>
              </a:ext>
            </a:extLst>
          </p:cNvPr>
          <p:cNvSpPr/>
          <p:nvPr/>
        </p:nvSpPr>
        <p:spPr>
          <a:xfrm>
            <a:off x="823667" y="4006058"/>
            <a:ext cx="2735263" cy="71913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>
              <a:defRPr/>
            </a:pPr>
            <a:r>
              <a:rPr lang="en-US" altLang="zh-CN" sz="1400" u="none" noProof="1">
                <a:latin typeface="华文新魏" panose="02010800040101010101" pitchFamily="2" charset="-122"/>
                <a:ea typeface="华文新魏" panose="02010800040101010101" pitchFamily="2" charset="-122"/>
              </a:rPr>
              <a:t>SDN</a:t>
            </a:r>
            <a:r>
              <a:rPr lang="zh-CN" altLang="zh-CN" sz="1400" u="none" noProof="1">
                <a:latin typeface="华文新魏" panose="02010800040101010101" pitchFamily="2" charset="-122"/>
                <a:ea typeface="华文新魏" panose="02010800040101010101" pitchFamily="2" charset="-122"/>
              </a:rPr>
              <a:t>控制，由</a:t>
            </a:r>
            <a:r>
              <a:rPr lang="en" altLang="zh-CN" sz="1400" u="none" noProof="1">
                <a:latin typeface="华文新魏" panose="02010800040101010101" pitchFamily="2" charset="-122"/>
                <a:ea typeface="华文新魏" panose="02010800040101010101" pitchFamily="2" charset="-122"/>
              </a:rPr>
              <a:t>SDN</a:t>
            </a:r>
            <a:r>
              <a:rPr lang="zh-CN" altLang="en-US" sz="1400" u="none" noProof="1">
                <a:latin typeface="华文新魏" panose="02010800040101010101" pitchFamily="2" charset="-122"/>
                <a:ea typeface="华文新魏" panose="02010800040101010101" pitchFamily="2" charset="-122"/>
              </a:rPr>
              <a:t>控制软件组成，与下层可用</a:t>
            </a:r>
            <a:r>
              <a:rPr lang="en" altLang="zh-CN" sz="1400" u="none" noProof="1">
                <a:latin typeface="华文新魏" panose="02010800040101010101" pitchFamily="2" charset="-122"/>
                <a:ea typeface="华文新魏" panose="02010800040101010101" pitchFamily="2" charset="-122"/>
              </a:rPr>
              <a:t>OpenFlow</a:t>
            </a:r>
            <a:r>
              <a:rPr lang="zh-CN" altLang="en-US" sz="1400" u="none" noProof="1">
                <a:latin typeface="华文新魏" panose="02010800040101010101" pitchFamily="2" charset="-122"/>
                <a:ea typeface="华文新魏" panose="02010800040101010101" pitchFamily="2" charset="-122"/>
              </a:rPr>
              <a:t>协议通信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7159EE3-5CD1-FE4D-AD64-45BF5B52434C}"/>
              </a:ext>
            </a:extLst>
          </p:cNvPr>
          <p:cNvSpPr/>
          <p:nvPr/>
        </p:nvSpPr>
        <p:spPr>
          <a:xfrm>
            <a:off x="823667" y="4910932"/>
            <a:ext cx="2735263" cy="7207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endParaRPr lang="zh-CN" altLang="zh-CN" sz="1400" u="none" noProof="1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defRPr/>
            </a:pPr>
            <a:r>
              <a:rPr lang="zh-CN" altLang="zh-CN" sz="1400" u="none" noProof="1">
                <a:latin typeface="华文新魏" panose="02010800040101010101" pitchFamily="2" charset="-122"/>
                <a:ea typeface="华文新魏" panose="02010800040101010101" pitchFamily="2" charset="-122"/>
              </a:rPr>
              <a:t>基础设施层，由转发设备组成</a:t>
            </a:r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70C0B0BA-9043-664D-90B1-D103CEA36B1C}"/>
              </a:ext>
            </a:extLst>
          </p:cNvPr>
          <p:cNvSpPr/>
          <p:nvPr/>
        </p:nvSpPr>
        <p:spPr>
          <a:xfrm>
            <a:off x="3558928" y="3264693"/>
            <a:ext cx="582612" cy="390525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 noProof="1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8156FE1D-0E82-4747-825A-AF5ECE412A1D}"/>
              </a:ext>
            </a:extLst>
          </p:cNvPr>
          <p:cNvSpPr/>
          <p:nvPr/>
        </p:nvSpPr>
        <p:spPr>
          <a:xfrm>
            <a:off x="3558930" y="4171158"/>
            <a:ext cx="581025" cy="38893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 noProof="1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右箭头 9">
            <a:extLst>
              <a:ext uri="{FF2B5EF4-FFF2-40B4-BE49-F238E27FC236}">
                <a16:creationId xmlns:a16="http://schemas.microsoft.com/office/drawing/2014/main" id="{D25CAAD8-A075-5944-A7F1-C807821095F2}"/>
              </a:ext>
            </a:extLst>
          </p:cNvPr>
          <p:cNvSpPr/>
          <p:nvPr/>
        </p:nvSpPr>
        <p:spPr>
          <a:xfrm>
            <a:off x="3558930" y="5076032"/>
            <a:ext cx="581025" cy="390525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 noProof="1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1BCC079-3D04-B440-A070-2F49E640E51F}"/>
              </a:ext>
            </a:extLst>
          </p:cNvPr>
          <p:cNvSpPr/>
          <p:nvPr/>
        </p:nvSpPr>
        <p:spPr>
          <a:xfrm>
            <a:off x="4139952" y="3036093"/>
            <a:ext cx="4349751" cy="7858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600" u="none" noProof="1">
                <a:latin typeface="华文新魏" panose="02010800040101010101" pitchFamily="2" charset="-122"/>
                <a:ea typeface="华文新魏" panose="02010800040101010101" pitchFamily="2" charset="-122"/>
              </a:rPr>
              <a:t>SDN</a:t>
            </a:r>
            <a:r>
              <a:rPr lang="zh-CN" altLang="en-US" sz="1600" u="none" noProof="1">
                <a:latin typeface="华文新魏" panose="02010800040101010101" pitchFamily="2" charset="-122"/>
                <a:ea typeface="华文新魏" panose="02010800040101010101" pitchFamily="2" charset="-122"/>
              </a:rPr>
              <a:t>控制应用程序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3154DA7-F88F-4644-9266-C47F9D7F3275}"/>
              </a:ext>
            </a:extLst>
          </p:cNvPr>
          <p:cNvSpPr/>
          <p:nvPr/>
        </p:nvSpPr>
        <p:spPr>
          <a:xfrm>
            <a:off x="6076703" y="3153568"/>
            <a:ext cx="2259012" cy="2936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mpd="sng">
            <a:solidFill>
              <a:schemeClr val="accent1">
                <a:shade val="5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 noProof="1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2C8B2D5-92AE-8E45-9673-DDF3CFE4AFB9}"/>
              </a:ext>
            </a:extLst>
          </p:cNvPr>
          <p:cNvSpPr/>
          <p:nvPr/>
        </p:nvSpPr>
        <p:spPr>
          <a:xfrm>
            <a:off x="5875090" y="3282158"/>
            <a:ext cx="2259013" cy="2936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mpd="sng">
            <a:solidFill>
              <a:schemeClr val="accent1">
                <a:shade val="5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 noProof="1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5E83A41-F20C-9442-AFE9-E59D85B04993}"/>
              </a:ext>
            </a:extLst>
          </p:cNvPr>
          <p:cNvSpPr/>
          <p:nvPr/>
        </p:nvSpPr>
        <p:spPr>
          <a:xfrm>
            <a:off x="5698877" y="3447256"/>
            <a:ext cx="2259012" cy="2952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mpd="sng">
            <a:solidFill>
              <a:schemeClr val="accent1">
                <a:shade val="5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1600" u="none" noProof="1">
                <a:latin typeface="华文新魏" panose="02010800040101010101" pitchFamily="2" charset="-122"/>
                <a:ea typeface="华文新魏" panose="02010800040101010101" pitchFamily="2" charset="-122"/>
              </a:rPr>
              <a:t>上层应用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D33042A-6760-F349-BE4A-65F51B1270A2}"/>
              </a:ext>
            </a:extLst>
          </p:cNvPr>
          <p:cNvSpPr/>
          <p:nvPr/>
        </p:nvSpPr>
        <p:spPr>
          <a:xfrm>
            <a:off x="4139952" y="3937792"/>
            <a:ext cx="4349751" cy="7889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600" u="none" noProof="1">
                <a:latin typeface="华文新魏" panose="02010800040101010101" pitchFamily="2" charset="-122"/>
                <a:ea typeface="华文新魏" panose="02010800040101010101" pitchFamily="2" charset="-122"/>
              </a:rPr>
              <a:t>SDN</a:t>
            </a:r>
            <a:r>
              <a:rPr lang="zh-CN" altLang="en-US" sz="1600" u="none" noProof="1">
                <a:latin typeface="华文新魏" panose="02010800040101010101" pitchFamily="2" charset="-122"/>
                <a:ea typeface="华文新魏" panose="02010800040101010101" pitchFamily="2" charset="-122"/>
              </a:rPr>
              <a:t>控制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9ADB688-B11B-7C4D-9B68-B6F18F2DE74B}"/>
              </a:ext>
            </a:extLst>
          </p:cNvPr>
          <p:cNvSpPr/>
          <p:nvPr/>
        </p:nvSpPr>
        <p:spPr>
          <a:xfrm>
            <a:off x="4155828" y="4842668"/>
            <a:ext cx="4349751" cy="9032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600" u="none" noProof="1">
                <a:latin typeface="华文新魏" panose="02010800040101010101" pitchFamily="2" charset="-122"/>
                <a:ea typeface="华文新魏" panose="02010800040101010101" pitchFamily="2" charset="-122"/>
              </a:rPr>
              <a:t>基础设施层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753333F-BA7E-F245-A9ED-A01A654B041F}"/>
              </a:ext>
            </a:extLst>
          </p:cNvPr>
          <p:cNvSpPr/>
          <p:nvPr/>
        </p:nvSpPr>
        <p:spPr>
          <a:xfrm>
            <a:off x="5592516" y="4044155"/>
            <a:ext cx="2665413" cy="576263"/>
          </a:xfrm>
          <a:prstGeom prst="rect">
            <a:avLst/>
          </a:prstGeom>
          <a:gradFill flip="none" rotWithShape="1">
            <a:gsLst>
              <a:gs pos="0">
                <a:srgbClr val="007BD3"/>
              </a:gs>
              <a:gs pos="100000">
                <a:srgbClr val="00B0F0"/>
              </a:gs>
            </a:gsLst>
            <a:lin ang="16200000" scaled="0"/>
          </a:gradFill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 noProof="1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8" name="矩形 24">
            <a:extLst>
              <a:ext uri="{FF2B5EF4-FFF2-40B4-BE49-F238E27FC236}">
                <a16:creationId xmlns:a16="http://schemas.microsoft.com/office/drawing/2014/main" id="{30047126-C396-8B4D-B21A-473B5889B8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7479" y="4101307"/>
            <a:ext cx="936625" cy="217487"/>
          </a:xfrm>
          <a:prstGeom prst="rect">
            <a:avLst/>
          </a:prstGeom>
          <a:solidFill>
            <a:srgbClr val="BFBFB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9" name="矩形 25">
            <a:extLst>
              <a:ext uri="{FF2B5EF4-FFF2-40B4-BE49-F238E27FC236}">
                <a16:creationId xmlns:a16="http://schemas.microsoft.com/office/drawing/2014/main" id="{1812CB05-5A31-D64D-B7DE-39955D897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1266" y="4223543"/>
            <a:ext cx="936625" cy="215900"/>
          </a:xfrm>
          <a:prstGeom prst="rect">
            <a:avLst/>
          </a:prstGeom>
          <a:solidFill>
            <a:srgbClr val="BFBFB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0" name="矩形 26">
            <a:extLst>
              <a:ext uri="{FF2B5EF4-FFF2-40B4-BE49-F238E27FC236}">
                <a16:creationId xmlns:a16="http://schemas.microsoft.com/office/drawing/2014/main" id="{ED76856C-6182-4D46-A833-C5E8613DE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0455" y="4344192"/>
            <a:ext cx="936625" cy="215900"/>
          </a:xfrm>
          <a:prstGeom prst="rect">
            <a:avLst/>
          </a:prstGeom>
          <a:solidFill>
            <a:srgbClr val="BFBFB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zh-CN" altLang="en-US" sz="1400" u="none">
                <a:latin typeface="华文新魏" panose="02010800040101010101" pitchFamily="2" charset="-122"/>
                <a:ea typeface="华文新魏" panose="02010800040101010101" pitchFamily="2" charset="-122"/>
              </a:rPr>
              <a:t>网络设备</a:t>
            </a:r>
          </a:p>
        </p:txBody>
      </p:sp>
      <p:sp>
        <p:nvSpPr>
          <p:cNvPr id="21" name="文本框 27">
            <a:extLst>
              <a:ext uri="{FF2B5EF4-FFF2-40B4-BE49-F238E27FC236}">
                <a16:creationId xmlns:a16="http://schemas.microsoft.com/office/drawing/2014/main" id="{8AC750C0-4149-5547-A042-678A20578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6490" y="4099719"/>
            <a:ext cx="822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200" u="none">
                <a:latin typeface="华文新魏" panose="02010800040101010101" pitchFamily="2" charset="-122"/>
                <a:ea typeface="华文新魏" panose="02010800040101010101" pitchFamily="2" charset="-122"/>
              </a:rPr>
              <a:t>SDN</a:t>
            </a:r>
          </a:p>
          <a:p>
            <a:pPr algn="ctr"/>
            <a:r>
              <a:rPr lang="zh-CN" altLang="en-US" sz="1200" u="none">
                <a:latin typeface="华文新魏" panose="02010800040101010101" pitchFamily="2" charset="-122"/>
                <a:ea typeface="华文新魏" panose="02010800040101010101" pitchFamily="2" charset="-122"/>
              </a:rPr>
              <a:t>控制软件</a:t>
            </a:r>
          </a:p>
        </p:txBody>
      </p:sp>
      <p:sp>
        <p:nvSpPr>
          <p:cNvPr id="22" name="上下箭头 21">
            <a:extLst>
              <a:ext uri="{FF2B5EF4-FFF2-40B4-BE49-F238E27FC236}">
                <a16:creationId xmlns:a16="http://schemas.microsoft.com/office/drawing/2014/main" id="{8FBADF16-69FC-8744-80EB-56C990D1129B}"/>
              </a:ext>
            </a:extLst>
          </p:cNvPr>
          <p:cNvSpPr/>
          <p:nvPr/>
        </p:nvSpPr>
        <p:spPr>
          <a:xfrm>
            <a:off x="5951290" y="3742531"/>
            <a:ext cx="125413" cy="301625"/>
          </a:xfrm>
          <a:prstGeom prst="upDownArrow">
            <a:avLst/>
          </a:prstGeom>
          <a:solidFill>
            <a:schemeClr val="accent4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 noProof="1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3" name="文本框 29">
            <a:extLst>
              <a:ext uri="{FF2B5EF4-FFF2-40B4-BE49-F238E27FC236}">
                <a16:creationId xmlns:a16="http://schemas.microsoft.com/office/drawing/2014/main" id="{90202083-040F-EF4A-882A-AF1EFF6B49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5592" y="3755233"/>
            <a:ext cx="50006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200" u="none">
                <a:latin typeface="华文新魏" panose="02010800040101010101" pitchFamily="2" charset="-122"/>
                <a:ea typeface="华文新魏" panose="02010800040101010101" pitchFamily="2" charset="-122"/>
              </a:rPr>
              <a:t>API</a:t>
            </a:r>
          </a:p>
        </p:txBody>
      </p:sp>
      <p:sp>
        <p:nvSpPr>
          <p:cNvPr id="24" name="上下箭头 23">
            <a:extLst>
              <a:ext uri="{FF2B5EF4-FFF2-40B4-BE49-F238E27FC236}">
                <a16:creationId xmlns:a16="http://schemas.microsoft.com/office/drawing/2014/main" id="{47D532BD-B89D-614C-A616-E6ADA1C9E407}"/>
              </a:ext>
            </a:extLst>
          </p:cNvPr>
          <p:cNvSpPr/>
          <p:nvPr/>
        </p:nvSpPr>
        <p:spPr>
          <a:xfrm>
            <a:off x="6692653" y="3742531"/>
            <a:ext cx="125412" cy="301625"/>
          </a:xfrm>
          <a:prstGeom prst="upDownArrow">
            <a:avLst/>
          </a:prstGeom>
          <a:solidFill>
            <a:schemeClr val="accent4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 noProof="1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5" name="文本框 31">
            <a:extLst>
              <a:ext uri="{FF2B5EF4-FFF2-40B4-BE49-F238E27FC236}">
                <a16:creationId xmlns:a16="http://schemas.microsoft.com/office/drawing/2014/main" id="{31F83A10-B7D8-B142-A7CC-E400C8C19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1490" y="3755233"/>
            <a:ext cx="50165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200" u="none">
                <a:latin typeface="华文新魏" panose="02010800040101010101" pitchFamily="2" charset="-122"/>
                <a:ea typeface="华文新魏" panose="02010800040101010101" pitchFamily="2" charset="-122"/>
              </a:rPr>
              <a:t>API</a:t>
            </a:r>
          </a:p>
        </p:txBody>
      </p:sp>
      <p:sp>
        <p:nvSpPr>
          <p:cNvPr id="26" name="上下箭头 25">
            <a:extLst>
              <a:ext uri="{FF2B5EF4-FFF2-40B4-BE49-F238E27FC236}">
                <a16:creationId xmlns:a16="http://schemas.microsoft.com/office/drawing/2014/main" id="{A6C74B00-7AD3-4D4F-AAB4-40B07990048A}"/>
              </a:ext>
            </a:extLst>
          </p:cNvPr>
          <p:cNvSpPr/>
          <p:nvPr/>
        </p:nvSpPr>
        <p:spPr>
          <a:xfrm>
            <a:off x="7427667" y="3728244"/>
            <a:ext cx="123825" cy="303213"/>
          </a:xfrm>
          <a:prstGeom prst="upDownArrow">
            <a:avLst/>
          </a:prstGeom>
          <a:solidFill>
            <a:schemeClr val="accent4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 noProof="1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7" name="文本框 33">
            <a:extLst>
              <a:ext uri="{FF2B5EF4-FFF2-40B4-BE49-F238E27FC236}">
                <a16:creationId xmlns:a16="http://schemas.microsoft.com/office/drawing/2014/main" id="{511B13F6-81F0-F443-A1E3-34E49786B8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8067" y="3755233"/>
            <a:ext cx="50006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200" u="none">
                <a:latin typeface="华文新魏" panose="02010800040101010101" pitchFamily="2" charset="-122"/>
                <a:ea typeface="华文新魏" panose="02010800040101010101" pitchFamily="2" charset="-122"/>
              </a:rPr>
              <a:t>API</a:t>
            </a:r>
          </a:p>
        </p:txBody>
      </p:sp>
      <p:sp>
        <p:nvSpPr>
          <p:cNvPr id="28" name="上下箭头 27">
            <a:extLst>
              <a:ext uri="{FF2B5EF4-FFF2-40B4-BE49-F238E27FC236}">
                <a16:creationId xmlns:a16="http://schemas.microsoft.com/office/drawing/2014/main" id="{CD6BEAA9-15FE-8841-977A-13FB8B9FBC32}"/>
              </a:ext>
            </a:extLst>
          </p:cNvPr>
          <p:cNvSpPr/>
          <p:nvPr/>
        </p:nvSpPr>
        <p:spPr>
          <a:xfrm>
            <a:off x="6367216" y="4609307"/>
            <a:ext cx="198439" cy="554037"/>
          </a:xfrm>
          <a:prstGeom prst="upDownArrow">
            <a:avLst/>
          </a:prstGeom>
          <a:solidFill>
            <a:schemeClr val="accent4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 noProof="1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9" name="矩形 35">
            <a:extLst>
              <a:ext uri="{FF2B5EF4-FFF2-40B4-BE49-F238E27FC236}">
                <a16:creationId xmlns:a16="http://schemas.microsoft.com/office/drawing/2014/main" id="{00B82642-B7F0-9F4F-B31B-F8C634F310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1551" y="5163343"/>
            <a:ext cx="1263651" cy="215900"/>
          </a:xfrm>
          <a:prstGeom prst="rect">
            <a:avLst/>
          </a:prstGeom>
          <a:solidFill>
            <a:srgbClr val="7AC96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zh-CN" altLang="en-US" sz="1400" u="none">
                <a:latin typeface="华文新魏" panose="02010800040101010101" pitchFamily="2" charset="-122"/>
                <a:ea typeface="华文新魏" panose="02010800040101010101" pitchFamily="2" charset="-122"/>
              </a:rPr>
              <a:t>网络设备</a:t>
            </a:r>
          </a:p>
        </p:txBody>
      </p:sp>
      <p:sp>
        <p:nvSpPr>
          <p:cNvPr id="30" name="矩形 36">
            <a:extLst>
              <a:ext uri="{FF2B5EF4-FFF2-40B4-BE49-F238E27FC236}">
                <a16:creationId xmlns:a16="http://schemas.microsoft.com/office/drawing/2014/main" id="{FE8AF03B-74C3-E94F-8360-ABD6D274A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878" y="5163343"/>
            <a:ext cx="1263651" cy="215900"/>
          </a:xfrm>
          <a:prstGeom prst="rect">
            <a:avLst/>
          </a:prstGeom>
          <a:solidFill>
            <a:srgbClr val="7AC96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zh-CN" altLang="en-US" sz="1400" u="none">
                <a:latin typeface="华文新魏" panose="02010800040101010101" pitchFamily="2" charset="-122"/>
                <a:ea typeface="华文新魏" panose="02010800040101010101" pitchFamily="2" charset="-122"/>
              </a:rPr>
              <a:t>网络设备</a:t>
            </a:r>
          </a:p>
        </p:txBody>
      </p:sp>
      <p:sp>
        <p:nvSpPr>
          <p:cNvPr id="31" name="矩形 37">
            <a:extLst>
              <a:ext uri="{FF2B5EF4-FFF2-40B4-BE49-F238E27FC236}">
                <a16:creationId xmlns:a16="http://schemas.microsoft.com/office/drawing/2014/main" id="{00233DC0-1B55-7741-A074-0264992BAF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0490" y="5163343"/>
            <a:ext cx="1263651" cy="215900"/>
          </a:xfrm>
          <a:prstGeom prst="rect">
            <a:avLst/>
          </a:prstGeom>
          <a:solidFill>
            <a:srgbClr val="7AC96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zh-CN" altLang="en-US" sz="1400" u="none">
                <a:latin typeface="华文新魏" panose="02010800040101010101" pitchFamily="2" charset="-122"/>
                <a:ea typeface="华文新魏" panose="02010800040101010101" pitchFamily="2" charset="-122"/>
              </a:rPr>
              <a:t>网络设备</a:t>
            </a:r>
          </a:p>
        </p:txBody>
      </p:sp>
      <p:sp>
        <p:nvSpPr>
          <p:cNvPr id="32" name="矩形 38">
            <a:extLst>
              <a:ext uri="{FF2B5EF4-FFF2-40B4-BE49-F238E27FC236}">
                <a16:creationId xmlns:a16="http://schemas.microsoft.com/office/drawing/2014/main" id="{59440585-DCAE-2C4A-896E-2D2E4B629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5289" y="5466556"/>
            <a:ext cx="1263651" cy="215900"/>
          </a:xfrm>
          <a:prstGeom prst="rect">
            <a:avLst/>
          </a:prstGeom>
          <a:solidFill>
            <a:srgbClr val="7AC96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zh-CN" altLang="en-US" sz="1400" u="none">
                <a:latin typeface="华文新魏" panose="02010800040101010101" pitchFamily="2" charset="-122"/>
                <a:ea typeface="华文新魏" panose="02010800040101010101" pitchFamily="2" charset="-122"/>
              </a:rPr>
              <a:t>网络设备</a:t>
            </a:r>
          </a:p>
        </p:txBody>
      </p:sp>
      <p:sp>
        <p:nvSpPr>
          <p:cNvPr id="33" name="矩形 39">
            <a:extLst>
              <a:ext uri="{FF2B5EF4-FFF2-40B4-BE49-F238E27FC236}">
                <a16:creationId xmlns:a16="http://schemas.microsoft.com/office/drawing/2014/main" id="{B88621F3-8CA3-7C46-AB56-900D9D29E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814" y="5466556"/>
            <a:ext cx="1263651" cy="215900"/>
          </a:xfrm>
          <a:prstGeom prst="rect">
            <a:avLst/>
          </a:prstGeom>
          <a:solidFill>
            <a:srgbClr val="7AC96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zh-CN" altLang="en-US" sz="1400" u="none">
                <a:latin typeface="华文新魏" panose="02010800040101010101" pitchFamily="2" charset="-122"/>
                <a:ea typeface="华文新魏" panose="02010800040101010101" pitchFamily="2" charset="-122"/>
              </a:rPr>
              <a:t>网络设备</a:t>
            </a:r>
          </a:p>
        </p:txBody>
      </p:sp>
      <p:sp>
        <p:nvSpPr>
          <p:cNvPr id="34" name="文本框 40">
            <a:extLst>
              <a:ext uri="{FF2B5EF4-FFF2-40B4-BE49-F238E27FC236}">
                <a16:creationId xmlns:a16="http://schemas.microsoft.com/office/drawing/2014/main" id="{D98BEC55-5C71-794E-B88B-D47946C59D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8489" y="4702968"/>
            <a:ext cx="17256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控制数据平面接口</a:t>
            </a:r>
          </a:p>
          <a:p>
            <a:pPr algn="ctr"/>
            <a:r>
              <a:rPr lang="zh-CN" altLang="en-US" sz="12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（例如：</a:t>
            </a:r>
            <a:r>
              <a:rPr lang="en-US" altLang="zh-CN" sz="12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OpenFlow</a:t>
            </a:r>
            <a:r>
              <a:rPr lang="zh-CN" altLang="en-US" sz="12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980445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标题 1">
            <a:extLst>
              <a:ext uri="{FF2B5EF4-FFF2-40B4-BE49-F238E27FC236}">
                <a16:creationId xmlns:a16="http://schemas.microsoft.com/office/drawing/2014/main" id="{0861616F-4EBD-7944-A2B3-18A677168F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SDN</a:t>
            </a:r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架构：控制与转发分离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39D8CEB-7484-0549-B9EE-61F0E8F005C1}"/>
              </a:ext>
            </a:extLst>
          </p:cNvPr>
          <p:cNvSpPr/>
          <p:nvPr/>
        </p:nvSpPr>
        <p:spPr>
          <a:xfrm>
            <a:off x="628650" y="1898651"/>
            <a:ext cx="2005013" cy="720725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60000"/>
              </a:lnSpc>
              <a:defRPr/>
            </a:pPr>
            <a:r>
              <a:rPr lang="zh-CN" altLang="en-US" sz="2000" b="1" u="none" noProof="1">
                <a:latin typeface="华文新魏" panose="02010800040101010101" pitchFamily="2" charset="-122"/>
                <a:ea typeface="华文新魏" panose="02010800040101010101" pitchFamily="2" charset="-122"/>
              </a:rPr>
              <a:t>网络控制应用层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59C1EED-8EB2-F24C-A4E7-CDAF70C428E5}"/>
              </a:ext>
            </a:extLst>
          </p:cNvPr>
          <p:cNvSpPr/>
          <p:nvPr/>
        </p:nvSpPr>
        <p:spPr>
          <a:xfrm>
            <a:off x="628650" y="3197226"/>
            <a:ext cx="2005013" cy="720725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60000"/>
              </a:lnSpc>
              <a:defRPr/>
            </a:pPr>
            <a:r>
              <a:rPr lang="zh-CN" altLang="en-US" sz="2000" b="1" u="none" noProof="1">
                <a:latin typeface="华文新魏" panose="02010800040101010101" pitchFamily="2" charset="-122"/>
                <a:ea typeface="华文新魏" panose="02010800040101010101" pitchFamily="2" charset="-122"/>
              </a:rPr>
              <a:t>控制层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841E9C4-1E88-6B4B-B5C1-9CF1C809DF6D}"/>
              </a:ext>
            </a:extLst>
          </p:cNvPr>
          <p:cNvSpPr/>
          <p:nvPr/>
        </p:nvSpPr>
        <p:spPr>
          <a:xfrm>
            <a:off x="628650" y="4486276"/>
            <a:ext cx="2005013" cy="720725"/>
          </a:xfrm>
          <a:prstGeom prst="rect">
            <a:avLst/>
          </a:prstGeom>
          <a:solidFill>
            <a:schemeClr val="accent3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algn="ctr">
              <a:lnSpc>
                <a:spcPct val="160000"/>
              </a:lnSpc>
              <a:defRPr/>
            </a:pPr>
            <a:r>
              <a:rPr lang="zh-CN" altLang="en-US" sz="2000" b="1" u="none" noProof="1">
                <a:latin typeface="华文新魏" panose="02010800040101010101" pitchFamily="2" charset="-122"/>
                <a:ea typeface="华文新魏" panose="02010800040101010101" pitchFamily="2" charset="-122"/>
              </a:rPr>
              <a:t>转发层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4FE5EFA-8CF2-CB44-A7C2-BB776F470AD4}"/>
              </a:ext>
            </a:extLst>
          </p:cNvPr>
          <p:cNvSpPr/>
          <p:nvPr/>
        </p:nvSpPr>
        <p:spPr>
          <a:xfrm>
            <a:off x="2771775" y="1898651"/>
            <a:ext cx="2808288" cy="720725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>
              <a:defRPr/>
            </a:pPr>
            <a:endParaRPr lang="zh-CN" altLang="en-US" b="1" noProof="1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1991" name="文本框 7">
            <a:extLst>
              <a:ext uri="{FF2B5EF4-FFF2-40B4-BE49-F238E27FC236}">
                <a16:creationId xmlns:a16="http://schemas.microsoft.com/office/drawing/2014/main" id="{FC4BF14E-9C3C-524C-A05C-6B277ADF83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9726" y="2138363"/>
            <a:ext cx="1116013" cy="30777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b="1" u="none">
                <a:latin typeface="华文新魏" panose="02010800040101010101" pitchFamily="2" charset="-122"/>
                <a:ea typeface="华文新魏" panose="02010800040101010101" pitchFamily="2" charset="-122"/>
              </a:rPr>
              <a:t>云管理平台</a:t>
            </a:r>
          </a:p>
        </p:txBody>
      </p:sp>
      <p:sp>
        <p:nvSpPr>
          <p:cNvPr id="41992" name="文本框 8">
            <a:extLst>
              <a:ext uri="{FF2B5EF4-FFF2-40B4-BE49-F238E27FC236}">
                <a16:creationId xmlns:a16="http://schemas.microsoft.com/office/drawing/2014/main" id="{033A4A5E-102E-EC48-A758-2DD8504BD4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1988" y="2138363"/>
            <a:ext cx="969963" cy="30777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b="1" u="none">
                <a:latin typeface="华文新魏" panose="02010800040101010101" pitchFamily="2" charset="-122"/>
                <a:ea typeface="华文新魏" panose="02010800040101010101" pitchFamily="2" charset="-122"/>
              </a:rPr>
              <a:t>SDN</a:t>
            </a:r>
            <a:r>
              <a:rPr lang="zh-CN" altLang="en-US" sz="1400" b="1" u="none">
                <a:latin typeface="华文新魏" panose="02010800040101010101" pitchFamily="2" charset="-122"/>
                <a:ea typeface="华文新魏" panose="02010800040101010101" pitchFamily="2" charset="-122"/>
              </a:rPr>
              <a:t>应用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7148F46-0D3B-9344-A850-3F5398CD35B0}"/>
              </a:ext>
            </a:extLst>
          </p:cNvPr>
          <p:cNvSpPr/>
          <p:nvPr/>
        </p:nvSpPr>
        <p:spPr>
          <a:xfrm>
            <a:off x="2771775" y="3197225"/>
            <a:ext cx="2808288" cy="719139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>
              <a:defRPr/>
            </a:pPr>
            <a:endParaRPr lang="zh-CN" altLang="en-US" b="1" noProof="1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3435137-6879-9C4F-BA6C-222114BF745D}"/>
              </a:ext>
            </a:extLst>
          </p:cNvPr>
          <p:cNvSpPr/>
          <p:nvPr/>
        </p:nvSpPr>
        <p:spPr>
          <a:xfrm>
            <a:off x="2771775" y="4471990"/>
            <a:ext cx="2808288" cy="719137"/>
          </a:xfrm>
          <a:prstGeom prst="rect">
            <a:avLst/>
          </a:prstGeom>
          <a:solidFill>
            <a:schemeClr val="accent3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>
              <a:defRPr/>
            </a:pPr>
            <a:endParaRPr lang="zh-CN" altLang="en-US" b="1" noProof="1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1995" name="文本框 11">
            <a:extLst>
              <a:ext uri="{FF2B5EF4-FFF2-40B4-BE49-F238E27FC236}">
                <a16:creationId xmlns:a16="http://schemas.microsoft.com/office/drawing/2014/main" id="{73D0C36D-97F6-9A4D-9B2D-E9E5B6CF0B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2027" y="3403601"/>
            <a:ext cx="1160463" cy="30777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b="1" u="none">
                <a:latin typeface="华文新魏" panose="02010800040101010101" pitchFamily="2" charset="-122"/>
                <a:ea typeface="华文新魏" panose="02010800040101010101" pitchFamily="2" charset="-122"/>
              </a:rPr>
              <a:t>SDN</a:t>
            </a:r>
            <a:r>
              <a:rPr lang="zh-CN" altLang="en-US" sz="1400" b="1" u="none">
                <a:latin typeface="华文新魏" panose="02010800040101010101" pitchFamily="2" charset="-122"/>
                <a:ea typeface="华文新魏" panose="02010800040101010101" pitchFamily="2" charset="-122"/>
              </a:rPr>
              <a:t>控制器</a:t>
            </a:r>
          </a:p>
        </p:txBody>
      </p:sp>
      <p:sp>
        <p:nvSpPr>
          <p:cNvPr id="41996" name="文本框 12">
            <a:extLst>
              <a:ext uri="{FF2B5EF4-FFF2-40B4-BE49-F238E27FC236}">
                <a16:creationId xmlns:a16="http://schemas.microsoft.com/office/drawing/2014/main" id="{2AE0471B-F938-784F-A3B1-BBEC390AD3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9727" y="4694240"/>
            <a:ext cx="800100" cy="2769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200" b="1" u="none">
                <a:latin typeface="华文新魏" panose="02010800040101010101" pitchFamily="2" charset="-122"/>
                <a:ea typeface="华文新魏" panose="02010800040101010101" pitchFamily="2" charset="-122"/>
              </a:rPr>
              <a:t>网络设备</a:t>
            </a:r>
          </a:p>
        </p:txBody>
      </p:sp>
      <p:sp>
        <p:nvSpPr>
          <p:cNvPr id="41997" name="文本框 14">
            <a:extLst>
              <a:ext uri="{FF2B5EF4-FFF2-40B4-BE49-F238E27FC236}">
                <a16:creationId xmlns:a16="http://schemas.microsoft.com/office/drawing/2014/main" id="{34F3E699-69E1-8F46-B25C-616512D7BD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5075" y="4694240"/>
            <a:ext cx="800100" cy="2769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200" b="1" u="none">
                <a:latin typeface="华文新魏" panose="02010800040101010101" pitchFamily="2" charset="-122"/>
                <a:ea typeface="华文新魏" panose="02010800040101010101" pitchFamily="2" charset="-122"/>
              </a:rPr>
              <a:t>网络设备</a:t>
            </a:r>
          </a:p>
        </p:txBody>
      </p:sp>
      <p:sp>
        <p:nvSpPr>
          <p:cNvPr id="41998" name="文本框 15">
            <a:extLst>
              <a:ext uri="{FF2B5EF4-FFF2-40B4-BE49-F238E27FC236}">
                <a16:creationId xmlns:a16="http://schemas.microsoft.com/office/drawing/2014/main" id="{3B0ECDB8-8E17-3940-B977-25172A5F0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489" y="4694240"/>
            <a:ext cx="800100" cy="2769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200" b="1" u="none">
                <a:latin typeface="华文新魏" panose="02010800040101010101" pitchFamily="2" charset="-122"/>
                <a:ea typeface="华文新魏" panose="02010800040101010101" pitchFamily="2" charset="-122"/>
              </a:rPr>
              <a:t>网络设备</a:t>
            </a:r>
          </a:p>
        </p:txBody>
      </p:sp>
      <p:cxnSp>
        <p:nvCxnSpPr>
          <p:cNvPr id="41999" name="肘形连接符 17">
            <a:extLst>
              <a:ext uri="{FF2B5EF4-FFF2-40B4-BE49-F238E27FC236}">
                <a16:creationId xmlns:a16="http://schemas.microsoft.com/office/drawing/2014/main" id="{24484FDB-344D-DE4B-AFEB-0E43BA26E865}"/>
              </a:ext>
            </a:extLst>
          </p:cNvPr>
          <p:cNvCxnSpPr>
            <a:cxnSpLocks noChangeShapeType="1"/>
            <a:stCxn id="41991" idx="2"/>
          </p:cNvCxnSpPr>
          <p:nvPr/>
        </p:nvCxnSpPr>
        <p:spPr bwMode="auto">
          <a:xfrm rot="16200000" flipH="1">
            <a:off x="3189587" y="2694285"/>
            <a:ext cx="982858" cy="486567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00" name="肘形连接符 18">
            <a:extLst>
              <a:ext uri="{FF2B5EF4-FFF2-40B4-BE49-F238E27FC236}">
                <a16:creationId xmlns:a16="http://schemas.microsoft.com/office/drawing/2014/main" id="{E333BAF7-ED36-3543-9EC9-859FDA659C40}"/>
              </a:ext>
            </a:extLst>
          </p:cNvPr>
          <p:cNvCxnSpPr>
            <a:cxnSpLocks noChangeShapeType="1"/>
            <a:stCxn id="41992" idx="2"/>
          </p:cNvCxnSpPr>
          <p:nvPr/>
        </p:nvCxnSpPr>
        <p:spPr bwMode="auto">
          <a:xfrm rot="5400000">
            <a:off x="4165107" y="2635551"/>
            <a:ext cx="981274" cy="602453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001" name="文本框 19">
            <a:extLst>
              <a:ext uri="{FF2B5EF4-FFF2-40B4-BE49-F238E27FC236}">
                <a16:creationId xmlns:a16="http://schemas.microsoft.com/office/drawing/2014/main" id="{A99EAA4B-BA56-B14A-BC9B-0B025BB26E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1251" y="2619378"/>
            <a:ext cx="104933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b="1" u="none">
                <a:latin typeface="华文新魏" panose="02010800040101010101" pitchFamily="2" charset="-122"/>
                <a:ea typeface="华文新魏" panose="02010800040101010101" pitchFamily="2" charset="-122"/>
              </a:rPr>
              <a:t>北向接口</a:t>
            </a:r>
          </a:p>
        </p:txBody>
      </p:sp>
      <p:sp>
        <p:nvSpPr>
          <p:cNvPr id="42002" name="文本框 20">
            <a:extLst>
              <a:ext uri="{FF2B5EF4-FFF2-40B4-BE49-F238E27FC236}">
                <a16:creationId xmlns:a16="http://schemas.microsoft.com/office/drawing/2014/main" id="{E70E7F78-33EF-0146-B3D8-CFB543AE80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1251" y="4076702"/>
            <a:ext cx="104933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b="1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南向接口</a:t>
            </a:r>
          </a:p>
        </p:txBody>
      </p:sp>
      <p:cxnSp>
        <p:nvCxnSpPr>
          <p:cNvPr id="42003" name="直接箭头连接符 22">
            <a:extLst>
              <a:ext uri="{FF2B5EF4-FFF2-40B4-BE49-F238E27FC236}">
                <a16:creationId xmlns:a16="http://schemas.microsoft.com/office/drawing/2014/main" id="{FC24597B-8F49-604B-8084-56065E3458A9}"/>
              </a:ext>
            </a:extLst>
          </p:cNvPr>
          <p:cNvCxnSpPr>
            <a:cxnSpLocks noChangeShapeType="1"/>
            <a:endCxn id="41997" idx="0"/>
          </p:cNvCxnSpPr>
          <p:nvPr/>
        </p:nvCxnSpPr>
        <p:spPr bwMode="auto">
          <a:xfrm>
            <a:off x="4175125" y="3711378"/>
            <a:ext cx="0" cy="9828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04" name="直接连接符 23">
            <a:extLst>
              <a:ext uri="{FF2B5EF4-FFF2-40B4-BE49-F238E27FC236}">
                <a16:creationId xmlns:a16="http://schemas.microsoft.com/office/drawing/2014/main" id="{11C6929D-06EF-5E4B-889A-48D4DCAF43AA}"/>
              </a:ext>
            </a:extLst>
          </p:cNvPr>
          <p:cNvCxnSpPr>
            <a:cxnSpLocks noChangeShapeType="1"/>
            <a:stCxn id="8" idx="3"/>
            <a:endCxn id="42005" idx="1"/>
          </p:cNvCxnSpPr>
          <p:nvPr/>
        </p:nvCxnSpPr>
        <p:spPr bwMode="auto">
          <a:xfrm flipV="1">
            <a:off x="5580063" y="1711325"/>
            <a:ext cx="576263" cy="547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005" name="矩形 25">
            <a:extLst>
              <a:ext uri="{FF2B5EF4-FFF2-40B4-BE49-F238E27FC236}">
                <a16:creationId xmlns:a16="http://schemas.microsoft.com/office/drawing/2014/main" id="{28E8BC33-387D-B14E-8111-9A29E34EFD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6326" y="1346200"/>
            <a:ext cx="2143125" cy="730251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z="1600" b="1" u="none">
                <a:latin typeface="华文新魏" panose="02010800040101010101" pitchFamily="2" charset="-122"/>
                <a:ea typeface="华文新魏" panose="02010800040101010101" pitchFamily="2" charset="-122"/>
              </a:rPr>
              <a:t>●网络资源统一管理</a:t>
            </a:r>
          </a:p>
          <a:p>
            <a:pPr>
              <a:lnSpc>
                <a:spcPct val="110000"/>
              </a:lnSpc>
            </a:pPr>
            <a:r>
              <a:rPr lang="zh-CN" altLang="en-US" sz="1600" b="1" u="none">
                <a:latin typeface="华文新魏" panose="02010800040101010101" pitchFamily="2" charset="-122"/>
                <a:ea typeface="华文新魏" panose="02010800040101010101" pitchFamily="2" charset="-122"/>
              </a:rPr>
              <a:t>●基于</a:t>
            </a:r>
            <a:r>
              <a:rPr lang="en-US" altLang="zh-CN" sz="1600" b="1" u="none">
                <a:latin typeface="华文新魏" panose="02010800040101010101" pitchFamily="2" charset="-122"/>
                <a:ea typeface="华文新魏" panose="02010800040101010101" pitchFamily="2" charset="-122"/>
              </a:rPr>
              <a:t>API</a:t>
            </a:r>
            <a:r>
              <a:rPr lang="zh-CN" altLang="en-US" sz="1600" b="1" u="none">
                <a:latin typeface="华文新魏" panose="02010800040101010101" pitchFamily="2" charset="-122"/>
                <a:ea typeface="华文新魏" panose="02010800040101010101" pitchFamily="2" charset="-122"/>
              </a:rPr>
              <a:t>的应用开发</a:t>
            </a:r>
          </a:p>
        </p:txBody>
      </p:sp>
      <p:cxnSp>
        <p:nvCxnSpPr>
          <p:cNvPr id="42006" name="直接连接符 26">
            <a:extLst>
              <a:ext uri="{FF2B5EF4-FFF2-40B4-BE49-F238E27FC236}">
                <a16:creationId xmlns:a16="http://schemas.microsoft.com/office/drawing/2014/main" id="{9077DA61-1B0E-DB42-8A90-DC59A4AB5552}"/>
              </a:ext>
            </a:extLst>
          </p:cNvPr>
          <p:cNvCxnSpPr>
            <a:cxnSpLocks noChangeShapeType="1"/>
            <a:stCxn id="8" idx="3"/>
            <a:endCxn id="42007" idx="1"/>
          </p:cNvCxnSpPr>
          <p:nvPr/>
        </p:nvCxnSpPr>
        <p:spPr bwMode="auto">
          <a:xfrm flipV="1">
            <a:off x="5580063" y="2624141"/>
            <a:ext cx="576263" cy="231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007" name="矩形 27">
            <a:extLst>
              <a:ext uri="{FF2B5EF4-FFF2-40B4-BE49-F238E27FC236}">
                <a16:creationId xmlns:a16="http://schemas.microsoft.com/office/drawing/2014/main" id="{41C1659F-9175-9245-BEFD-96C5728E6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6326" y="2259014"/>
            <a:ext cx="2143125" cy="728663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50000"/>
              </a:lnSpc>
            </a:pPr>
            <a:r>
              <a:rPr lang="zh-CN" altLang="en-US" sz="1600" b="1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●开放的</a:t>
            </a:r>
            <a:r>
              <a:rPr lang="en-US" altLang="zh-CN" sz="1600" b="1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REST API</a:t>
            </a:r>
          </a:p>
        </p:txBody>
      </p:sp>
      <p:cxnSp>
        <p:nvCxnSpPr>
          <p:cNvPr id="42008" name="直接连接符 28">
            <a:extLst>
              <a:ext uri="{FF2B5EF4-FFF2-40B4-BE49-F238E27FC236}">
                <a16:creationId xmlns:a16="http://schemas.microsoft.com/office/drawing/2014/main" id="{24543476-139E-CD46-8AD6-5A98E01E4D9B}"/>
              </a:ext>
            </a:extLst>
          </p:cNvPr>
          <p:cNvCxnSpPr>
            <a:cxnSpLocks noChangeShapeType="1"/>
            <a:stCxn id="8" idx="3"/>
            <a:endCxn id="42007" idx="1"/>
          </p:cNvCxnSpPr>
          <p:nvPr/>
        </p:nvCxnSpPr>
        <p:spPr bwMode="auto">
          <a:xfrm>
            <a:off x="5580063" y="3635376"/>
            <a:ext cx="576263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009" name="矩形 29">
            <a:extLst>
              <a:ext uri="{FF2B5EF4-FFF2-40B4-BE49-F238E27FC236}">
                <a16:creationId xmlns:a16="http://schemas.microsoft.com/office/drawing/2014/main" id="{9669A344-8C01-0B47-87CA-7C524B4FA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6326" y="3197227"/>
            <a:ext cx="2143125" cy="8794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z="1600" b="1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●</a:t>
            </a:r>
            <a:r>
              <a:rPr lang="zh-CN" altLang="zh-CN" sz="1600" b="1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网络操作系统</a:t>
            </a:r>
            <a:endParaRPr lang="en-US" altLang="zh-CN" sz="1600" b="1" u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1600" b="1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●拓扑和设备管理</a:t>
            </a:r>
          </a:p>
          <a:p>
            <a:pPr>
              <a:lnSpc>
                <a:spcPct val="110000"/>
              </a:lnSpc>
            </a:pPr>
            <a:r>
              <a:rPr lang="zh-CN" altLang="zh-CN" sz="1600" b="1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●流表控制和下发</a:t>
            </a:r>
          </a:p>
        </p:txBody>
      </p:sp>
      <p:sp>
        <p:nvSpPr>
          <p:cNvPr id="42010" name="矩形 30">
            <a:extLst>
              <a:ext uri="{FF2B5EF4-FFF2-40B4-BE49-F238E27FC236}">
                <a16:creationId xmlns:a16="http://schemas.microsoft.com/office/drawing/2014/main" id="{3952B59D-594C-E74E-9818-706A14CB6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6326" y="4240213"/>
            <a:ext cx="2143125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z="1600" b="1" u="none">
                <a:latin typeface="华文新魏" panose="02010800040101010101" pitchFamily="2" charset="-122"/>
                <a:ea typeface="华文新魏" panose="02010800040101010101" pitchFamily="2" charset="-122"/>
              </a:rPr>
              <a:t>●</a:t>
            </a:r>
            <a:r>
              <a:rPr lang="en-US" altLang="zh-CN" sz="1600" b="1" u="none">
                <a:latin typeface="华文新魏" panose="02010800040101010101" pitchFamily="2" charset="-122"/>
                <a:ea typeface="华文新魏" panose="02010800040101010101" pitchFamily="2" charset="-122"/>
              </a:rPr>
              <a:t>OpenFlow</a:t>
            </a:r>
            <a:r>
              <a:rPr lang="zh-CN" altLang="en-US" sz="1600" b="1" u="none">
                <a:latin typeface="华文新魏" panose="02010800040101010101" pitchFamily="2" charset="-122"/>
                <a:ea typeface="华文新魏" panose="02010800040101010101" pitchFamily="2" charset="-122"/>
              </a:rPr>
              <a:t>协议</a:t>
            </a:r>
            <a:endParaRPr lang="en-US" altLang="zh-CN" sz="1600" b="1" u="none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10000"/>
              </a:lnSpc>
            </a:pPr>
            <a:endParaRPr lang="en-US" altLang="zh-CN" sz="1600" b="1" u="none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cxnSp>
        <p:nvCxnSpPr>
          <p:cNvPr id="42011" name="直接连接符 31">
            <a:extLst>
              <a:ext uri="{FF2B5EF4-FFF2-40B4-BE49-F238E27FC236}">
                <a16:creationId xmlns:a16="http://schemas.microsoft.com/office/drawing/2014/main" id="{0BAE09B5-9B4B-6C49-BAB5-F6EB3CE0616E}"/>
              </a:ext>
            </a:extLst>
          </p:cNvPr>
          <p:cNvCxnSpPr>
            <a:cxnSpLocks noChangeShapeType="1"/>
            <a:stCxn id="8" idx="3"/>
            <a:endCxn id="42010" idx="1"/>
          </p:cNvCxnSpPr>
          <p:nvPr/>
        </p:nvCxnSpPr>
        <p:spPr bwMode="auto">
          <a:xfrm>
            <a:off x="5580063" y="4311653"/>
            <a:ext cx="576263" cy="119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12" name="直接连接符 32">
            <a:extLst>
              <a:ext uri="{FF2B5EF4-FFF2-40B4-BE49-F238E27FC236}">
                <a16:creationId xmlns:a16="http://schemas.microsoft.com/office/drawing/2014/main" id="{69FE4915-957C-F246-A50C-D90EECD0D49F}"/>
              </a:ext>
            </a:extLst>
          </p:cNvPr>
          <p:cNvCxnSpPr>
            <a:cxnSpLocks noChangeShapeType="1"/>
            <a:stCxn id="8" idx="3"/>
            <a:endCxn id="42010" idx="1"/>
          </p:cNvCxnSpPr>
          <p:nvPr/>
        </p:nvCxnSpPr>
        <p:spPr bwMode="auto">
          <a:xfrm>
            <a:off x="5580063" y="4849814"/>
            <a:ext cx="576263" cy="119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013" name="矩形 33">
            <a:extLst>
              <a:ext uri="{FF2B5EF4-FFF2-40B4-BE49-F238E27FC236}">
                <a16:creationId xmlns:a16="http://schemas.microsoft.com/office/drawing/2014/main" id="{4D2821AE-BEF7-C046-89D1-65C7669E5F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6326" y="4749800"/>
            <a:ext cx="2143125" cy="730251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z="1600" b="1" u="none">
                <a:latin typeface="华文新魏" panose="02010800040101010101" pitchFamily="2" charset="-122"/>
                <a:ea typeface="华文新魏" panose="02010800040101010101" pitchFamily="2" charset="-122"/>
              </a:rPr>
              <a:t>●</a:t>
            </a:r>
            <a:r>
              <a:rPr lang="zh-CN" altLang="zh-CN" sz="1600" b="1" u="none">
                <a:latin typeface="华文新魏" panose="02010800040101010101" pitchFamily="2" charset="-122"/>
                <a:ea typeface="华文新魏" panose="02010800040101010101" pitchFamily="2" charset="-122"/>
              </a:rPr>
              <a:t>多级流表处理</a:t>
            </a:r>
          </a:p>
          <a:p>
            <a:pPr>
              <a:lnSpc>
                <a:spcPct val="110000"/>
              </a:lnSpc>
            </a:pPr>
            <a:r>
              <a:rPr lang="zh-CN" altLang="en-US" sz="1600" b="1" u="none">
                <a:latin typeface="华文新魏" panose="02010800040101010101" pitchFamily="2" charset="-122"/>
                <a:ea typeface="华文新魏" panose="02010800040101010101" pitchFamily="2" charset="-122"/>
              </a:rPr>
              <a:t>●高性能数据转发</a:t>
            </a:r>
            <a:endParaRPr lang="zh-CN" altLang="zh-CN" sz="1600" b="1" u="none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31B77F10-D95E-A248-89A1-062854BC97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1" y="493715"/>
            <a:ext cx="8229600" cy="703261"/>
          </a:xfrm>
        </p:spPr>
        <p:txBody>
          <a:bodyPr/>
          <a:lstStyle/>
          <a:p>
            <a:r>
              <a:rPr lang="en-US" altLang="zh-CN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SDN</a:t>
            </a:r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架构：</a:t>
            </a:r>
            <a:r>
              <a:rPr lang="en-US" altLang="zh-CN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SDN</a:t>
            </a:r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化示例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4ADADAAA-367D-C846-AA0C-037C947CDBBE}"/>
              </a:ext>
            </a:extLst>
          </p:cNvPr>
          <p:cNvSpPr/>
          <p:nvPr/>
        </p:nvSpPr>
        <p:spPr bwMode="auto">
          <a:xfrm>
            <a:off x="827584" y="1424583"/>
            <a:ext cx="1224136" cy="216024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15AC02B2-88CE-7041-8391-8D828425CCB4}"/>
              </a:ext>
            </a:extLst>
          </p:cNvPr>
          <p:cNvSpPr/>
          <p:nvPr/>
        </p:nvSpPr>
        <p:spPr bwMode="auto">
          <a:xfrm>
            <a:off x="827584" y="1988840"/>
            <a:ext cx="1224136" cy="1080120"/>
          </a:xfrm>
          <a:prstGeom prst="round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9ABFBD6B-707E-6C4A-9083-E0CE0E3525A3}"/>
              </a:ext>
            </a:extLst>
          </p:cNvPr>
          <p:cNvSpPr/>
          <p:nvPr/>
        </p:nvSpPr>
        <p:spPr bwMode="auto">
          <a:xfrm>
            <a:off x="827584" y="3785892"/>
            <a:ext cx="2736304" cy="703261"/>
          </a:xfrm>
          <a:prstGeom prst="round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6BF01210-918C-A647-A9A9-77517EAAE106}"/>
              </a:ext>
            </a:extLst>
          </p:cNvPr>
          <p:cNvSpPr/>
          <p:nvPr/>
        </p:nvSpPr>
        <p:spPr bwMode="auto">
          <a:xfrm>
            <a:off x="827584" y="4690222"/>
            <a:ext cx="2736304" cy="703261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8FBAD5BC-05DF-3443-9E7F-99EC4B99B648}"/>
              </a:ext>
            </a:extLst>
          </p:cNvPr>
          <p:cNvSpPr/>
          <p:nvPr/>
        </p:nvSpPr>
        <p:spPr bwMode="auto">
          <a:xfrm>
            <a:off x="2339752" y="1424583"/>
            <a:ext cx="1224136" cy="216024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5C65D632-90E1-6345-A471-C2324B83C2CF}"/>
              </a:ext>
            </a:extLst>
          </p:cNvPr>
          <p:cNvSpPr/>
          <p:nvPr/>
        </p:nvSpPr>
        <p:spPr bwMode="auto">
          <a:xfrm>
            <a:off x="2339752" y="1988840"/>
            <a:ext cx="1224136" cy="1080120"/>
          </a:xfrm>
          <a:prstGeom prst="round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52C769E-0026-DA44-A7A1-4CF2A0A82399}"/>
              </a:ext>
            </a:extLst>
          </p:cNvPr>
          <p:cNvSpPr/>
          <p:nvPr/>
        </p:nvSpPr>
        <p:spPr>
          <a:xfrm>
            <a:off x="986643" y="2247386"/>
            <a:ext cx="906017" cy="6212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60000"/>
              </a:lnSpc>
              <a:defRPr/>
            </a:pPr>
            <a:r>
              <a:rPr lang="en-US" altLang="zh-CN" sz="2400" u="none" noProof="1">
                <a:latin typeface="华文新魏" panose="02010800040101010101" pitchFamily="2" charset="-122"/>
                <a:ea typeface="华文新魏" panose="02010800040101010101" pitchFamily="2" charset="-122"/>
              </a:rPr>
              <a:t>OSPF</a:t>
            </a:r>
            <a:endParaRPr lang="zh-CN" altLang="en-US" sz="2400" u="none" noProof="1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1188E1D-9587-6646-957E-91610269412D}"/>
              </a:ext>
            </a:extLst>
          </p:cNvPr>
          <p:cNvSpPr/>
          <p:nvPr/>
        </p:nvSpPr>
        <p:spPr>
          <a:xfrm>
            <a:off x="2589382" y="2175378"/>
            <a:ext cx="724877" cy="6212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60000"/>
              </a:lnSpc>
              <a:defRPr/>
            </a:pPr>
            <a:r>
              <a:rPr lang="en-US" altLang="zh-CN" sz="2400" u="none" noProof="1">
                <a:latin typeface="华文新魏" panose="02010800040101010101" pitchFamily="2" charset="-122"/>
                <a:ea typeface="华文新魏" panose="02010800040101010101" pitchFamily="2" charset="-122"/>
              </a:rPr>
              <a:t>IS-IS</a:t>
            </a:r>
            <a:endParaRPr lang="zh-CN" altLang="en-US" sz="2400" u="none" noProof="1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D863E7C-9EE7-8B44-ABC4-E098BF3E3D6B}"/>
              </a:ext>
            </a:extLst>
          </p:cNvPr>
          <p:cNvSpPr/>
          <p:nvPr/>
        </p:nvSpPr>
        <p:spPr>
          <a:xfrm>
            <a:off x="1385257" y="3740085"/>
            <a:ext cx="1620957" cy="7094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60000"/>
              </a:lnSpc>
              <a:defRPr/>
            </a:pPr>
            <a:r>
              <a:rPr lang="zh-CN" altLang="en-US" sz="2800" u="none" noProof="1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操作系统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7708BB2-C047-0E49-8A42-2F8E7CF15E5A}"/>
              </a:ext>
            </a:extLst>
          </p:cNvPr>
          <p:cNvSpPr/>
          <p:nvPr/>
        </p:nvSpPr>
        <p:spPr>
          <a:xfrm>
            <a:off x="1381763" y="4601019"/>
            <a:ext cx="1620957" cy="7094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60000"/>
              </a:lnSpc>
              <a:defRPr/>
            </a:pPr>
            <a:r>
              <a:rPr lang="zh-CN" altLang="en-US" sz="2800" u="none" noProof="1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定制硬件</a:t>
            </a:r>
          </a:p>
        </p:txBody>
      </p:sp>
      <p:pic>
        <p:nvPicPr>
          <p:cNvPr id="18" name="Picture 105" descr="router.png">
            <a:extLst>
              <a:ext uri="{FF2B5EF4-FFF2-40B4-BE49-F238E27FC236}">
                <a16:creationId xmlns:a16="http://schemas.microsoft.com/office/drawing/2014/main" id="{4D367BC0-2F45-FF40-9F52-53AC53AA8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189909"/>
            <a:ext cx="977900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05" descr="router.png">
            <a:extLst>
              <a:ext uri="{FF2B5EF4-FFF2-40B4-BE49-F238E27FC236}">
                <a16:creationId xmlns:a16="http://schemas.microsoft.com/office/drawing/2014/main" id="{0BDC8667-8059-1C4D-86BC-32C6D5426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788" y="3740085"/>
            <a:ext cx="977900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05" descr="router.png">
            <a:extLst>
              <a:ext uri="{FF2B5EF4-FFF2-40B4-BE49-F238E27FC236}">
                <a16:creationId xmlns:a16="http://schemas.microsoft.com/office/drawing/2014/main" id="{D2835123-742E-6345-A86F-7BAD68D61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847766"/>
            <a:ext cx="977900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05" descr="router.png">
            <a:extLst>
              <a:ext uri="{FF2B5EF4-FFF2-40B4-BE49-F238E27FC236}">
                <a16:creationId xmlns:a16="http://schemas.microsoft.com/office/drawing/2014/main" id="{991B1440-3CB1-084C-85DE-D2FB3C011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554" y="4249279"/>
            <a:ext cx="977900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57F7D7AE-0BEC-8046-85F2-ECC4620CB811}"/>
              </a:ext>
            </a:extLst>
          </p:cNvPr>
          <p:cNvCxnSpPr/>
          <p:nvPr/>
        </p:nvCxnSpPr>
        <p:spPr bwMode="auto">
          <a:xfrm flipV="1">
            <a:off x="5576620" y="4039328"/>
            <a:ext cx="723572" cy="38806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C813CEFE-43ED-8C4D-ADCA-D06B9B6B329A}"/>
              </a:ext>
            </a:extLst>
          </p:cNvPr>
          <p:cNvCxnSpPr>
            <a:cxnSpLocks/>
          </p:cNvCxnSpPr>
          <p:nvPr/>
        </p:nvCxnSpPr>
        <p:spPr bwMode="auto">
          <a:xfrm>
            <a:off x="5495418" y="4601019"/>
            <a:ext cx="759666" cy="4408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9F7AA391-1C5C-6347-976E-3FB16C13C977}"/>
              </a:ext>
            </a:extLst>
          </p:cNvPr>
          <p:cNvCxnSpPr>
            <a:cxnSpLocks/>
          </p:cNvCxnSpPr>
          <p:nvPr/>
        </p:nvCxnSpPr>
        <p:spPr bwMode="auto">
          <a:xfrm>
            <a:off x="6917190" y="4144486"/>
            <a:ext cx="718222" cy="2726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BE123493-5693-0143-9556-E6C6033FC616}"/>
              </a:ext>
            </a:extLst>
          </p:cNvPr>
          <p:cNvCxnSpPr/>
          <p:nvPr/>
        </p:nvCxnSpPr>
        <p:spPr bwMode="auto">
          <a:xfrm flipV="1">
            <a:off x="6870830" y="4727420"/>
            <a:ext cx="723572" cy="38806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FA578252-3ECC-2541-8F2D-623EE7B9122A}"/>
              </a:ext>
            </a:extLst>
          </p:cNvPr>
          <p:cNvSpPr/>
          <p:nvPr/>
        </p:nvSpPr>
        <p:spPr>
          <a:xfrm>
            <a:off x="4665882" y="4466119"/>
            <a:ext cx="954107" cy="5330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60000"/>
              </a:lnSpc>
              <a:defRPr/>
            </a:pPr>
            <a:r>
              <a:rPr lang="zh-CN" altLang="en-US" sz="2000" u="none" noProof="1">
                <a:latin typeface="华文新魏" panose="02010800040101010101" pitchFamily="2" charset="-122"/>
                <a:ea typeface="华文新魏" panose="02010800040101010101" pitchFamily="2" charset="-122"/>
              </a:rPr>
              <a:t>包转发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052BCB4-C4C5-7C4A-8CE6-C527D4731427}"/>
              </a:ext>
            </a:extLst>
          </p:cNvPr>
          <p:cNvSpPr/>
          <p:nvPr/>
        </p:nvSpPr>
        <p:spPr>
          <a:xfrm>
            <a:off x="6138449" y="4011612"/>
            <a:ext cx="954107" cy="5330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60000"/>
              </a:lnSpc>
              <a:defRPr/>
            </a:pPr>
            <a:r>
              <a:rPr lang="zh-CN" altLang="en-US" sz="2000" u="none" noProof="1">
                <a:latin typeface="华文新魏" panose="02010800040101010101" pitchFamily="2" charset="-122"/>
                <a:ea typeface="华文新魏" panose="02010800040101010101" pitchFamily="2" charset="-122"/>
              </a:rPr>
              <a:t>包转发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F760619-26F3-0846-9DF2-971B94092276}"/>
              </a:ext>
            </a:extLst>
          </p:cNvPr>
          <p:cNvSpPr/>
          <p:nvPr/>
        </p:nvSpPr>
        <p:spPr>
          <a:xfrm>
            <a:off x="6017753" y="5167079"/>
            <a:ext cx="954107" cy="5330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60000"/>
              </a:lnSpc>
              <a:defRPr/>
            </a:pPr>
            <a:r>
              <a:rPr lang="zh-CN" altLang="en-US" sz="2000" u="none" noProof="1">
                <a:latin typeface="华文新魏" panose="02010800040101010101" pitchFamily="2" charset="-122"/>
                <a:ea typeface="华文新魏" panose="02010800040101010101" pitchFamily="2" charset="-122"/>
              </a:rPr>
              <a:t>包转发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0F9F9BA-4C72-EE4C-B9E5-D13FD206E9F3}"/>
              </a:ext>
            </a:extLst>
          </p:cNvPr>
          <p:cNvSpPr/>
          <p:nvPr/>
        </p:nvSpPr>
        <p:spPr>
          <a:xfrm>
            <a:off x="7415346" y="4548522"/>
            <a:ext cx="954107" cy="5330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60000"/>
              </a:lnSpc>
              <a:defRPr/>
            </a:pPr>
            <a:r>
              <a:rPr lang="zh-CN" altLang="en-US" sz="2000" u="none" noProof="1">
                <a:latin typeface="华文新魏" panose="02010800040101010101" pitchFamily="2" charset="-122"/>
                <a:ea typeface="华文新魏" panose="02010800040101010101" pitchFamily="2" charset="-122"/>
              </a:rPr>
              <a:t>包转发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EF46305B-6962-8046-98BF-67B780554A60}"/>
              </a:ext>
            </a:extLst>
          </p:cNvPr>
          <p:cNvSpPr/>
          <p:nvPr/>
        </p:nvSpPr>
        <p:spPr bwMode="auto">
          <a:xfrm>
            <a:off x="4644007" y="2109246"/>
            <a:ext cx="4042793" cy="1226438"/>
          </a:xfrm>
          <a:prstGeom prst="round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A0EC9A7-2DDD-4944-A14B-C83C0F92C216}"/>
              </a:ext>
            </a:extLst>
          </p:cNvPr>
          <p:cNvSpPr/>
          <p:nvPr/>
        </p:nvSpPr>
        <p:spPr>
          <a:xfrm>
            <a:off x="5435317" y="2716777"/>
            <a:ext cx="2339102" cy="7094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60000"/>
              </a:lnSpc>
              <a:defRPr/>
            </a:pPr>
            <a:r>
              <a:rPr lang="zh-CN" altLang="en-US" sz="2800" u="none" noProof="1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网络操作系统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F4016B24-8ECB-8E4A-BDB1-23A049F1191A}"/>
              </a:ext>
            </a:extLst>
          </p:cNvPr>
          <p:cNvSpPr/>
          <p:nvPr/>
        </p:nvSpPr>
        <p:spPr bwMode="auto">
          <a:xfrm>
            <a:off x="4795706" y="2271266"/>
            <a:ext cx="3662064" cy="653678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26DA9013-0274-E74B-BADF-2B3D3BD03339}"/>
              </a:ext>
            </a:extLst>
          </p:cNvPr>
          <p:cNvSpPr/>
          <p:nvPr/>
        </p:nvSpPr>
        <p:spPr>
          <a:xfrm>
            <a:off x="5328162" y="2310655"/>
            <a:ext cx="1210588" cy="5330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60000"/>
              </a:lnSpc>
              <a:defRPr/>
            </a:pPr>
            <a:r>
              <a:rPr lang="zh-CN" altLang="en-US" sz="2000" u="none" noProof="1">
                <a:latin typeface="华文新魏" panose="02010800040101010101" pitchFamily="2" charset="-122"/>
                <a:ea typeface="华文新魏" panose="02010800040101010101" pitchFamily="2" charset="-122"/>
              </a:rPr>
              <a:t>分布系统</a:t>
            </a: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6340E153-3352-904E-8464-C8A2726641FF}"/>
              </a:ext>
            </a:extLst>
          </p:cNvPr>
          <p:cNvSpPr/>
          <p:nvPr/>
        </p:nvSpPr>
        <p:spPr bwMode="auto">
          <a:xfrm>
            <a:off x="7115688" y="2308495"/>
            <a:ext cx="274866" cy="15482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39FF980E-CCCF-FF4C-94C6-88AD33C0A02C}"/>
              </a:ext>
            </a:extLst>
          </p:cNvPr>
          <p:cNvSpPr/>
          <p:nvPr/>
        </p:nvSpPr>
        <p:spPr bwMode="auto">
          <a:xfrm>
            <a:off x="7001435" y="2626118"/>
            <a:ext cx="274866" cy="15482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FB34774F-D570-8E4F-9E84-728A6E3841A0}"/>
              </a:ext>
            </a:extLst>
          </p:cNvPr>
          <p:cNvSpPr/>
          <p:nvPr/>
        </p:nvSpPr>
        <p:spPr bwMode="auto">
          <a:xfrm>
            <a:off x="7610801" y="2282338"/>
            <a:ext cx="274866" cy="15482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5ECD2B7E-938A-6F42-97CF-D34465EF337B}"/>
              </a:ext>
            </a:extLst>
          </p:cNvPr>
          <p:cNvSpPr/>
          <p:nvPr/>
        </p:nvSpPr>
        <p:spPr bwMode="auto">
          <a:xfrm>
            <a:off x="7480543" y="2718504"/>
            <a:ext cx="274866" cy="15482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B306CDCF-0F49-8D4C-B90C-86E16AA207D3}"/>
              </a:ext>
            </a:extLst>
          </p:cNvPr>
          <p:cNvSpPr/>
          <p:nvPr/>
        </p:nvSpPr>
        <p:spPr bwMode="auto">
          <a:xfrm>
            <a:off x="7892399" y="2520692"/>
            <a:ext cx="274866" cy="15482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cxnSp>
        <p:nvCxnSpPr>
          <p:cNvPr id="44" name="直线连接符 43">
            <a:extLst>
              <a:ext uri="{FF2B5EF4-FFF2-40B4-BE49-F238E27FC236}">
                <a16:creationId xmlns:a16="http://schemas.microsoft.com/office/drawing/2014/main" id="{07609FC2-8509-884B-88AA-6B5BBBA91D4D}"/>
              </a:ext>
            </a:extLst>
          </p:cNvPr>
          <p:cNvCxnSpPr/>
          <p:nvPr/>
        </p:nvCxnSpPr>
        <p:spPr bwMode="auto">
          <a:xfrm flipH="1">
            <a:off x="7138868" y="2463321"/>
            <a:ext cx="137433" cy="1627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9EEB1150-8E32-4E4D-9DD9-5A14A7376D29}"/>
              </a:ext>
            </a:extLst>
          </p:cNvPr>
          <p:cNvCxnSpPr>
            <a:cxnSpLocks/>
            <a:stCxn id="38" idx="6"/>
            <a:endCxn id="40" idx="2"/>
          </p:cNvCxnSpPr>
          <p:nvPr/>
        </p:nvCxnSpPr>
        <p:spPr bwMode="auto">
          <a:xfrm flipV="1">
            <a:off x="7390554" y="2359751"/>
            <a:ext cx="220247" cy="2615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E7E2FB81-C427-7C44-8F93-7B2FA01B8CFD}"/>
              </a:ext>
            </a:extLst>
          </p:cNvPr>
          <p:cNvCxnSpPr>
            <a:cxnSpLocks/>
            <a:endCxn id="41" idx="2"/>
          </p:cNvCxnSpPr>
          <p:nvPr/>
        </p:nvCxnSpPr>
        <p:spPr bwMode="auto">
          <a:xfrm>
            <a:off x="7232616" y="2751017"/>
            <a:ext cx="247927" cy="44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直线连接符 49">
            <a:extLst>
              <a:ext uri="{FF2B5EF4-FFF2-40B4-BE49-F238E27FC236}">
                <a16:creationId xmlns:a16="http://schemas.microsoft.com/office/drawing/2014/main" id="{8D06769C-8638-274C-996E-75303D54D470}"/>
              </a:ext>
            </a:extLst>
          </p:cNvPr>
          <p:cNvCxnSpPr>
            <a:cxnSpLocks/>
            <a:endCxn id="42" idx="3"/>
          </p:cNvCxnSpPr>
          <p:nvPr/>
        </p:nvCxnSpPr>
        <p:spPr bwMode="auto">
          <a:xfrm flipV="1">
            <a:off x="7715255" y="2652844"/>
            <a:ext cx="217397" cy="15409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7E0A1CA8-61EF-5448-B334-1B113A1888C2}"/>
              </a:ext>
            </a:extLst>
          </p:cNvPr>
          <p:cNvCxnSpPr>
            <a:cxnSpLocks/>
            <a:stCxn id="42" idx="0"/>
            <a:endCxn id="40" idx="6"/>
          </p:cNvCxnSpPr>
          <p:nvPr/>
        </p:nvCxnSpPr>
        <p:spPr bwMode="auto">
          <a:xfrm flipH="1" flipV="1">
            <a:off x="7885667" y="2359751"/>
            <a:ext cx="144165" cy="160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直线连接符 54">
            <a:extLst>
              <a:ext uri="{FF2B5EF4-FFF2-40B4-BE49-F238E27FC236}">
                <a16:creationId xmlns:a16="http://schemas.microsoft.com/office/drawing/2014/main" id="{BB553B9E-D412-E24E-A33F-8A070A7C4258}"/>
              </a:ext>
            </a:extLst>
          </p:cNvPr>
          <p:cNvCxnSpPr>
            <a:cxnSpLocks/>
            <a:stCxn id="40" idx="3"/>
            <a:endCxn id="39" idx="7"/>
          </p:cNvCxnSpPr>
          <p:nvPr/>
        </p:nvCxnSpPr>
        <p:spPr bwMode="auto">
          <a:xfrm flipH="1">
            <a:off x="7236048" y="2414490"/>
            <a:ext cx="415006" cy="23430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圆角矩形 57">
            <a:extLst>
              <a:ext uri="{FF2B5EF4-FFF2-40B4-BE49-F238E27FC236}">
                <a16:creationId xmlns:a16="http://schemas.microsoft.com/office/drawing/2014/main" id="{1FC083EE-D1C9-6343-90EA-9E52BC80A273}"/>
              </a:ext>
            </a:extLst>
          </p:cNvPr>
          <p:cNvSpPr/>
          <p:nvPr/>
        </p:nvSpPr>
        <p:spPr bwMode="auto">
          <a:xfrm>
            <a:off x="4642628" y="1463682"/>
            <a:ext cx="2228202" cy="525260"/>
          </a:xfrm>
          <a:prstGeom prst="round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E991F06F-4AF6-1B4E-9A8B-2BCEE26778E8}"/>
              </a:ext>
            </a:extLst>
          </p:cNvPr>
          <p:cNvSpPr/>
          <p:nvPr/>
        </p:nvSpPr>
        <p:spPr>
          <a:xfrm>
            <a:off x="4693974" y="1358996"/>
            <a:ext cx="2172390" cy="6212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60000"/>
              </a:lnSpc>
              <a:defRPr/>
            </a:pPr>
            <a:r>
              <a:rPr lang="en-US" altLang="zh-CN" sz="2400" u="none" noProof="1">
                <a:latin typeface="华文新魏" panose="02010800040101010101" pitchFamily="2" charset="-122"/>
                <a:ea typeface="华文新魏" panose="02010800040101010101" pitchFamily="2" charset="-122"/>
              </a:rPr>
              <a:t>OSPF=Dijkstra</a:t>
            </a:r>
            <a:endParaRPr lang="zh-CN" altLang="en-US" sz="2400" u="none" noProof="1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0" name="圆角矩形 59">
            <a:extLst>
              <a:ext uri="{FF2B5EF4-FFF2-40B4-BE49-F238E27FC236}">
                <a16:creationId xmlns:a16="http://schemas.microsoft.com/office/drawing/2014/main" id="{03113C05-2ADF-7E4E-9808-E5E127642C32}"/>
              </a:ext>
            </a:extLst>
          </p:cNvPr>
          <p:cNvSpPr/>
          <p:nvPr/>
        </p:nvSpPr>
        <p:spPr bwMode="auto">
          <a:xfrm>
            <a:off x="7053164" y="1449544"/>
            <a:ext cx="1633636" cy="525260"/>
          </a:xfrm>
          <a:prstGeom prst="round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A2A3DEAB-01EC-FD4C-A1AE-C1CB376C7CF8}"/>
              </a:ext>
            </a:extLst>
          </p:cNvPr>
          <p:cNvSpPr/>
          <p:nvPr/>
        </p:nvSpPr>
        <p:spPr>
          <a:xfrm>
            <a:off x="7427913" y="1323418"/>
            <a:ext cx="724877" cy="6212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60000"/>
              </a:lnSpc>
              <a:defRPr/>
            </a:pPr>
            <a:r>
              <a:rPr lang="en-US" altLang="zh-CN" sz="2400" u="none" noProof="1">
                <a:latin typeface="华文新魏" panose="02010800040101010101" pitchFamily="2" charset="-122"/>
                <a:ea typeface="华文新魏" panose="02010800040101010101" pitchFamily="2" charset="-122"/>
              </a:rPr>
              <a:t>IS-IS</a:t>
            </a:r>
            <a:endParaRPr lang="zh-CN" altLang="en-US" sz="2400" u="none" noProof="1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2" name="右箭头 61">
            <a:extLst>
              <a:ext uri="{FF2B5EF4-FFF2-40B4-BE49-F238E27FC236}">
                <a16:creationId xmlns:a16="http://schemas.microsoft.com/office/drawing/2014/main" id="{4870A0CA-76F7-9F42-A0EF-EDBE230ED40E}"/>
              </a:ext>
            </a:extLst>
          </p:cNvPr>
          <p:cNvSpPr/>
          <p:nvPr/>
        </p:nvSpPr>
        <p:spPr bwMode="auto">
          <a:xfrm>
            <a:off x="3913978" y="3335684"/>
            <a:ext cx="504056" cy="610328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cxnSp>
        <p:nvCxnSpPr>
          <p:cNvPr id="64" name="直线连接符 63">
            <a:extLst>
              <a:ext uri="{FF2B5EF4-FFF2-40B4-BE49-F238E27FC236}">
                <a16:creationId xmlns:a16="http://schemas.microsoft.com/office/drawing/2014/main" id="{00D8C320-8C65-6041-901B-C1ACAC28A02B}"/>
              </a:ext>
            </a:extLst>
          </p:cNvPr>
          <p:cNvCxnSpPr>
            <a:cxnSpLocks/>
          </p:cNvCxnSpPr>
          <p:nvPr/>
        </p:nvCxnSpPr>
        <p:spPr bwMode="auto">
          <a:xfrm>
            <a:off x="5204966" y="3335684"/>
            <a:ext cx="0" cy="10028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5" name="直线连接符 64">
            <a:extLst>
              <a:ext uri="{FF2B5EF4-FFF2-40B4-BE49-F238E27FC236}">
                <a16:creationId xmlns:a16="http://schemas.microsoft.com/office/drawing/2014/main" id="{D111F3C7-79D6-0C44-9A9E-9C20CE938828}"/>
              </a:ext>
            </a:extLst>
          </p:cNvPr>
          <p:cNvCxnSpPr>
            <a:cxnSpLocks/>
          </p:cNvCxnSpPr>
          <p:nvPr/>
        </p:nvCxnSpPr>
        <p:spPr bwMode="auto">
          <a:xfrm>
            <a:off x="6618848" y="3291035"/>
            <a:ext cx="0" cy="66271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8" name="直线连接符 67">
            <a:extLst>
              <a:ext uri="{FF2B5EF4-FFF2-40B4-BE49-F238E27FC236}">
                <a16:creationId xmlns:a16="http://schemas.microsoft.com/office/drawing/2014/main" id="{1207E011-D30C-034B-855C-1384F8077116}"/>
              </a:ext>
            </a:extLst>
          </p:cNvPr>
          <p:cNvCxnSpPr>
            <a:cxnSpLocks/>
          </p:cNvCxnSpPr>
          <p:nvPr/>
        </p:nvCxnSpPr>
        <p:spPr bwMode="auto">
          <a:xfrm>
            <a:off x="7922371" y="3335684"/>
            <a:ext cx="0" cy="10028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13828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79384D74-D70E-084C-822C-C5126B6D12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</a:rPr>
              <a:t>提   纲</a:t>
            </a:r>
          </a:p>
        </p:txBody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4036D059-61EF-9C45-A3AC-886A2E6292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SDN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由来</a:t>
            </a:r>
          </a:p>
          <a:p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SDN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架构</a:t>
            </a: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SDN</a:t>
            </a:r>
            <a:r>
              <a:rPr lang="zh-CN" altLang="en-US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数据平面： 通用转发</a:t>
            </a:r>
            <a:endParaRPr lang="en-US" altLang="zh-CN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eaLnBrk="1" hangingPunct="1"/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SDN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控制平面</a:t>
            </a: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3898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1">
            <a:extLst>
              <a:ext uri="{FF2B5EF4-FFF2-40B4-BE49-F238E27FC236}">
                <a16:creationId xmlns:a16="http://schemas.microsoft.com/office/drawing/2014/main" id="{4EC4E52E-EB03-F84C-800D-33B3B26AA6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1" y="493715"/>
            <a:ext cx="8229600" cy="703261"/>
          </a:xfrm>
        </p:spPr>
        <p:txBody>
          <a:bodyPr/>
          <a:lstStyle/>
          <a:p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通用转发</a:t>
            </a:r>
          </a:p>
        </p:txBody>
      </p:sp>
      <p:sp>
        <p:nvSpPr>
          <p:cNvPr id="43" name="内容占位符 2">
            <a:extLst>
              <a:ext uri="{FF2B5EF4-FFF2-40B4-BE49-F238E27FC236}">
                <a16:creationId xmlns:a16="http://schemas.microsoft.com/office/drawing/2014/main" id="{97BA46C3-166F-2440-959E-3FBFB0ABE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053306"/>
            <a:ext cx="8229598" cy="49679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kumimoji="1"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传统上的路由器基于分组的目的地址进行转发</a:t>
            </a:r>
            <a:endParaRPr kumimoji="1"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但是很多能执行第三层的网络设备可以做更多</a:t>
            </a:r>
            <a:endParaRPr kumimoji="1"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>
              <a:lnSpc>
                <a:spcPct val="110000"/>
              </a:lnSpc>
            </a:pPr>
            <a:r>
              <a:rPr kumimoji="1"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NAT</a:t>
            </a:r>
            <a:r>
              <a:rPr kumimoji="1"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可以改写网络层首部的</a:t>
            </a:r>
            <a:r>
              <a:rPr kumimoji="1"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IP</a:t>
            </a:r>
            <a:r>
              <a:rPr kumimoji="1"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地址和运输层首部的端口号</a:t>
            </a:r>
            <a:endParaRPr kumimoji="1" lang="en-US" altLang="zh-CN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>
              <a:lnSpc>
                <a:spcPct val="110000"/>
              </a:lnSpc>
            </a:pPr>
            <a:r>
              <a:rPr kumimoji="1"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防火墙基于网络层首部的</a:t>
            </a:r>
            <a:r>
              <a:rPr kumimoji="1"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IP</a:t>
            </a:r>
            <a:r>
              <a:rPr kumimoji="1"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地址和运输层首部的端口号可以拦截分组</a:t>
            </a:r>
            <a:endParaRPr kumimoji="1" lang="en-US" altLang="zh-CN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>
              <a:lnSpc>
                <a:spcPct val="110000"/>
              </a:lnSpc>
            </a:pPr>
            <a:r>
              <a:rPr kumimoji="1"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…</a:t>
            </a:r>
          </a:p>
          <a:p>
            <a:pPr>
              <a:lnSpc>
                <a:spcPct val="110000"/>
              </a:lnSpc>
            </a:pPr>
            <a:r>
              <a:rPr kumimoji="1"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这种能完成除转发以外的增值功能的网络设备剧增，同时每种设备有自己的硬件、软件、管理界面，因此管理困难</a:t>
            </a:r>
            <a:endParaRPr kumimoji="1"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10000"/>
              </a:lnSpc>
            </a:pPr>
            <a:r>
              <a:rPr kumimoji="1"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SDN</a:t>
            </a:r>
            <a:r>
              <a:rPr kumimoji="1"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提出了统一、简洁、综合的概念和方法：</a:t>
            </a:r>
            <a:r>
              <a:rPr kumimoji="1" lang="zh-CN" altLang="en-US" sz="2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通用转发</a:t>
            </a:r>
            <a:endParaRPr kumimoji="1" lang="en-US" altLang="zh-CN" sz="24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将数据链路层（基于</a:t>
            </a:r>
            <a:r>
              <a:rPr kumimoji="1"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MAC</a:t>
            </a:r>
            <a:r>
              <a:rPr kumimoji="1"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转发）、网络层（基于</a:t>
            </a:r>
            <a:r>
              <a:rPr kumimoji="1"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IP</a:t>
            </a:r>
            <a:r>
              <a:rPr kumimoji="1"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转发）、运输层（</a:t>
            </a:r>
            <a:r>
              <a:rPr kumimoji="1"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NAT</a:t>
            </a:r>
            <a:r>
              <a:rPr kumimoji="1"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修改端口）这些不同协议层次、不同类型的处理统一抽象为：</a:t>
            </a:r>
            <a:r>
              <a:rPr kumimoji="1" lang="zh-CN" altLang="en-US" sz="2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匹配</a:t>
            </a:r>
            <a:r>
              <a:rPr kumimoji="1" lang="en-US" altLang="zh-CN" sz="2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+</a:t>
            </a:r>
            <a:r>
              <a:rPr kumimoji="1" lang="zh-CN" altLang="en-US" sz="2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动作</a:t>
            </a:r>
            <a:endParaRPr kumimoji="1" lang="en-US" altLang="zh-CN" sz="24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/>
            <a:endParaRPr kumimoji="1"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4207744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79384D74-D70E-084C-822C-C5126B6D12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</a:rPr>
              <a:t>提   纲</a:t>
            </a:r>
          </a:p>
        </p:txBody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4036D059-61EF-9C45-A3AC-886A2E6292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SDN</a:t>
            </a:r>
            <a:r>
              <a:rPr lang="zh-CN" altLang="en-US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由来</a:t>
            </a:r>
          </a:p>
          <a:p>
            <a:pPr eaLnBrk="1" hangingPunct="1"/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SDN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架构</a:t>
            </a: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eaLnBrk="1" hangingPunct="1"/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SDN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数据平面：通用转发</a:t>
            </a: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eaLnBrk="1" hangingPunct="1"/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SDN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控制平面</a:t>
            </a: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1">
            <a:extLst>
              <a:ext uri="{FF2B5EF4-FFF2-40B4-BE49-F238E27FC236}">
                <a16:creationId xmlns:a16="http://schemas.microsoft.com/office/drawing/2014/main" id="{4EC4E52E-EB03-F84C-800D-33B3B26AA6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1" y="493715"/>
            <a:ext cx="8229600" cy="703261"/>
          </a:xfrm>
        </p:spPr>
        <p:txBody>
          <a:bodyPr/>
          <a:lstStyle/>
          <a:p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通用转发</a:t>
            </a:r>
          </a:p>
        </p:txBody>
      </p:sp>
      <p:sp>
        <p:nvSpPr>
          <p:cNvPr id="43" name="内容占位符 2">
            <a:extLst>
              <a:ext uri="{FF2B5EF4-FFF2-40B4-BE49-F238E27FC236}">
                <a16:creationId xmlns:a16="http://schemas.microsoft.com/office/drawing/2014/main" id="{97BA46C3-166F-2440-959E-3FBFB0ABE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053306"/>
            <a:ext cx="8229598" cy="4967982"/>
          </a:xfrm>
        </p:spPr>
        <p:txBody>
          <a:bodyPr/>
          <a:lstStyle/>
          <a:p>
            <a:r>
              <a:rPr kumimoji="1"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匹配</a:t>
            </a:r>
            <a:r>
              <a:rPr kumimoji="1"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:</a:t>
            </a:r>
            <a:r>
              <a:rPr kumimoji="1"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从</a:t>
            </a:r>
            <a:r>
              <a:rPr kumimoji="1"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IP</a:t>
            </a:r>
            <a:r>
              <a:rPr kumimoji="1"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目的地址匹配扩展到多协议、多首部字段匹配</a:t>
            </a:r>
            <a:endParaRPr kumimoji="1"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/>
            <a:r>
              <a:rPr kumimoji="1"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对协议栈的多个首部字段进行匹配</a:t>
            </a:r>
            <a:endParaRPr kumimoji="1" lang="en-US" altLang="zh-CN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/>
            <a:r>
              <a:rPr kumimoji="1"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包括</a:t>
            </a:r>
            <a:r>
              <a:rPr kumimoji="1" lang="zh-CN" altLang="en-US" sz="20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链路层</a:t>
            </a:r>
            <a:r>
              <a:rPr kumimoji="1" lang="en-US" altLang="zh-CN" sz="20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/</a:t>
            </a:r>
            <a:r>
              <a:rPr kumimoji="1" lang="zh-CN" altLang="en-US" sz="20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网络层</a:t>
            </a:r>
            <a:r>
              <a:rPr kumimoji="1" lang="en-US" altLang="zh-CN" sz="20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/</a:t>
            </a:r>
            <a:r>
              <a:rPr kumimoji="1" lang="zh-CN" altLang="en-US" sz="20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传输层</a:t>
            </a:r>
            <a:endParaRPr kumimoji="1" lang="en-US" altLang="zh-CN" sz="20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kumimoji="1"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动作：从输入到输出的转发动作扩展到更多类型的动作</a:t>
            </a:r>
            <a:endParaRPr kumimoji="1"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/>
            <a:r>
              <a:rPr kumimoji="1"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转发到一个或多个输出端口（路由转发）</a:t>
            </a:r>
            <a:endParaRPr kumimoji="1" lang="en-US" altLang="zh-CN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/>
            <a:r>
              <a:rPr kumimoji="1"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跨越多个服务端口进行负载均衡（负载均衡）</a:t>
            </a:r>
            <a:endParaRPr kumimoji="1" lang="en-US" altLang="zh-CN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/>
            <a:r>
              <a:rPr kumimoji="1"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重写首部值（</a:t>
            </a:r>
            <a:r>
              <a:rPr kumimoji="1"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NAT</a:t>
            </a:r>
            <a:r>
              <a:rPr kumimoji="1"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）</a:t>
            </a:r>
            <a:endParaRPr kumimoji="1" lang="en-US" altLang="zh-CN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/>
            <a:r>
              <a:rPr kumimoji="1"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阻断</a:t>
            </a:r>
            <a:r>
              <a:rPr kumimoji="1"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/</a:t>
            </a:r>
            <a:r>
              <a:rPr kumimoji="1"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丢弃分组（防火墙）</a:t>
            </a:r>
            <a:endParaRPr kumimoji="1" lang="en-US" altLang="zh-CN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/>
            <a:r>
              <a:rPr kumimoji="1"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…</a:t>
            </a:r>
          </a:p>
          <a:p>
            <a:r>
              <a:rPr kumimoji="1"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统一成流表（</a:t>
            </a:r>
            <a:r>
              <a:rPr kumimoji="1" lang="en-US" altLang="zh-CN" sz="24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Openflow</a:t>
            </a:r>
            <a:r>
              <a:rPr kumimoji="1"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）：表中每一项：匹配</a:t>
            </a:r>
            <a:r>
              <a:rPr kumimoji="1"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+</a:t>
            </a:r>
            <a:r>
              <a:rPr kumimoji="1"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动作</a:t>
            </a:r>
            <a:endParaRPr kumimoji="1"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/>
            <a:r>
              <a:rPr kumimoji="1"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能匹配的首部字段值的集合</a:t>
            </a:r>
            <a:endParaRPr kumimoji="1" lang="en-US" altLang="zh-CN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/>
            <a:r>
              <a:rPr kumimoji="1"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分组匹配流表项后的动作组合</a:t>
            </a:r>
            <a:endParaRPr kumimoji="1" lang="en-US" altLang="zh-CN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/>
            <a:r>
              <a:rPr kumimoji="1"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计数器集合：例如包括已经与该表项匹配的分组数量</a:t>
            </a:r>
            <a:endParaRPr kumimoji="1" lang="en-US" altLang="zh-CN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9513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1">
            <a:extLst>
              <a:ext uri="{FF2B5EF4-FFF2-40B4-BE49-F238E27FC236}">
                <a16:creationId xmlns:a16="http://schemas.microsoft.com/office/drawing/2014/main" id="{4EC4E52E-EB03-F84C-800D-33B3B26AA6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1" y="493715"/>
            <a:ext cx="8229600" cy="703261"/>
          </a:xfrm>
        </p:spPr>
        <p:txBody>
          <a:bodyPr/>
          <a:lstStyle/>
          <a:p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通用转发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E4EEB1C-469B-4CE1-A78B-D7327E595B4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961704" y="1580604"/>
            <a:ext cx="4065588" cy="98266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 sz="1800" b="1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1636B6FE-4CE9-4CB5-B18D-98471683D5CF}"/>
              </a:ext>
            </a:extLst>
          </p:cNvPr>
          <p:cNvSpPr>
            <a:spLocks/>
          </p:cNvSpPr>
          <p:nvPr/>
        </p:nvSpPr>
        <p:spPr bwMode="auto">
          <a:xfrm>
            <a:off x="3503613" y="4585741"/>
            <a:ext cx="2847975" cy="1579563"/>
          </a:xfrm>
          <a:custGeom>
            <a:avLst/>
            <a:gdLst>
              <a:gd name="T0" fmla="*/ 2147483647 w 1794"/>
              <a:gd name="T1" fmla="*/ 2147483647 h 933"/>
              <a:gd name="T2" fmla="*/ 2147483647 w 1794"/>
              <a:gd name="T3" fmla="*/ 2147483647 h 933"/>
              <a:gd name="T4" fmla="*/ 2147483647 w 1794"/>
              <a:gd name="T5" fmla="*/ 2147483647 h 933"/>
              <a:gd name="T6" fmla="*/ 2147483647 w 1794"/>
              <a:gd name="T7" fmla="*/ 2147483647 h 933"/>
              <a:gd name="T8" fmla="*/ 2147483647 w 1794"/>
              <a:gd name="T9" fmla="*/ 2147483647 h 933"/>
              <a:gd name="T10" fmla="*/ 2147483647 w 1794"/>
              <a:gd name="T11" fmla="*/ 2147483647 h 933"/>
              <a:gd name="T12" fmla="*/ 2147483647 w 1794"/>
              <a:gd name="T13" fmla="*/ 2147483647 h 933"/>
              <a:gd name="T14" fmla="*/ 2147483647 w 1794"/>
              <a:gd name="T15" fmla="*/ 2147483647 h 933"/>
              <a:gd name="T16" fmla="*/ 2147483647 w 1794"/>
              <a:gd name="T17" fmla="*/ 2147483647 h 933"/>
              <a:gd name="T18" fmla="*/ 2147483647 w 1794"/>
              <a:gd name="T19" fmla="*/ 2147483647 h 933"/>
              <a:gd name="T20" fmla="*/ 2147483647 w 1794"/>
              <a:gd name="T21" fmla="*/ 2147483647 h 93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794"/>
              <a:gd name="T34" fmla="*/ 0 h 933"/>
              <a:gd name="T35" fmla="*/ 1794 w 1794"/>
              <a:gd name="T36" fmla="*/ 933 h 93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794" h="933">
                <a:moveTo>
                  <a:pt x="6" y="483"/>
                </a:moveTo>
                <a:cubicBezTo>
                  <a:pt x="0" y="365"/>
                  <a:pt x="16" y="189"/>
                  <a:pt x="108" y="125"/>
                </a:cubicBezTo>
                <a:cubicBezTo>
                  <a:pt x="200" y="61"/>
                  <a:pt x="389" y="116"/>
                  <a:pt x="559" y="100"/>
                </a:cubicBezTo>
                <a:cubicBezTo>
                  <a:pt x="729" y="84"/>
                  <a:pt x="935" y="0"/>
                  <a:pt x="1128" y="29"/>
                </a:cubicBezTo>
                <a:cubicBezTo>
                  <a:pt x="1321" y="58"/>
                  <a:pt x="1638" y="142"/>
                  <a:pt x="1716" y="275"/>
                </a:cubicBezTo>
                <a:cubicBezTo>
                  <a:pt x="1794" y="408"/>
                  <a:pt x="1652" y="721"/>
                  <a:pt x="1596" y="827"/>
                </a:cubicBezTo>
                <a:cubicBezTo>
                  <a:pt x="1540" y="933"/>
                  <a:pt x="1506" y="894"/>
                  <a:pt x="1380" y="911"/>
                </a:cubicBezTo>
                <a:cubicBezTo>
                  <a:pt x="1254" y="928"/>
                  <a:pt x="1001" y="929"/>
                  <a:pt x="840" y="929"/>
                </a:cubicBezTo>
                <a:cubicBezTo>
                  <a:pt x="679" y="929"/>
                  <a:pt x="530" y="927"/>
                  <a:pt x="414" y="911"/>
                </a:cubicBezTo>
                <a:cubicBezTo>
                  <a:pt x="298" y="895"/>
                  <a:pt x="211" y="903"/>
                  <a:pt x="143" y="832"/>
                </a:cubicBezTo>
                <a:cubicBezTo>
                  <a:pt x="75" y="761"/>
                  <a:pt x="4" y="624"/>
                  <a:pt x="6" y="483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b="1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4DE26E6D-38BE-440C-A018-F45327105463}"/>
              </a:ext>
            </a:extLst>
          </p:cNvPr>
          <p:cNvSpPr>
            <a:spLocks/>
          </p:cNvSpPr>
          <p:nvPr/>
        </p:nvSpPr>
        <p:spPr bwMode="auto">
          <a:xfrm>
            <a:off x="3045967" y="4888954"/>
            <a:ext cx="542925" cy="295275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b="1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" name="Freeform 91">
            <a:extLst>
              <a:ext uri="{FF2B5EF4-FFF2-40B4-BE49-F238E27FC236}">
                <a16:creationId xmlns:a16="http://schemas.microsoft.com/office/drawing/2014/main" id="{0AEC0990-CC64-4423-9029-294C0DF810A1}"/>
              </a:ext>
            </a:extLst>
          </p:cNvPr>
          <p:cNvSpPr>
            <a:spLocks/>
          </p:cNvSpPr>
          <p:nvPr/>
        </p:nvSpPr>
        <p:spPr bwMode="auto">
          <a:xfrm>
            <a:off x="4087367" y="4882604"/>
            <a:ext cx="504825" cy="307975"/>
          </a:xfrm>
          <a:custGeom>
            <a:avLst/>
            <a:gdLst>
              <a:gd name="T0" fmla="*/ 0 w 318"/>
              <a:gd name="T1" fmla="*/ 0 h 194"/>
              <a:gd name="T2" fmla="*/ 2147483647 w 318"/>
              <a:gd name="T3" fmla="*/ 2147483647 h 194"/>
              <a:gd name="T4" fmla="*/ 0 60000 65536"/>
              <a:gd name="T5" fmla="*/ 0 60000 65536"/>
              <a:gd name="T6" fmla="*/ 0 w 318"/>
              <a:gd name="T7" fmla="*/ 0 h 194"/>
              <a:gd name="T8" fmla="*/ 318 w 318"/>
              <a:gd name="T9" fmla="*/ 194 h 19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18" h="194">
                <a:moveTo>
                  <a:pt x="0" y="0"/>
                </a:moveTo>
                <a:lnTo>
                  <a:pt x="318" y="194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b="1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Freeform 92">
            <a:extLst>
              <a:ext uri="{FF2B5EF4-FFF2-40B4-BE49-F238E27FC236}">
                <a16:creationId xmlns:a16="http://schemas.microsoft.com/office/drawing/2014/main" id="{CE947279-844D-4F4E-AF29-70441075ED48}"/>
              </a:ext>
            </a:extLst>
          </p:cNvPr>
          <p:cNvSpPr>
            <a:spLocks/>
          </p:cNvSpPr>
          <p:nvPr/>
        </p:nvSpPr>
        <p:spPr bwMode="auto">
          <a:xfrm>
            <a:off x="3022154" y="5274716"/>
            <a:ext cx="1227138" cy="344488"/>
          </a:xfrm>
          <a:custGeom>
            <a:avLst/>
            <a:gdLst>
              <a:gd name="T0" fmla="*/ 0 w 294"/>
              <a:gd name="T1" fmla="*/ 0 h 174"/>
              <a:gd name="T2" fmla="*/ 2147483647 w 294"/>
              <a:gd name="T3" fmla="*/ 2147483647 h 174"/>
              <a:gd name="T4" fmla="*/ 0 60000 65536"/>
              <a:gd name="T5" fmla="*/ 0 60000 65536"/>
              <a:gd name="T6" fmla="*/ 0 w 294"/>
              <a:gd name="T7" fmla="*/ 0 h 174"/>
              <a:gd name="T8" fmla="*/ 294 w 294"/>
              <a:gd name="T9" fmla="*/ 174 h 17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94" h="174">
                <a:moveTo>
                  <a:pt x="0" y="0"/>
                </a:moveTo>
                <a:lnTo>
                  <a:pt x="294" y="174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b="1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1" name="Freeform 93">
            <a:extLst>
              <a:ext uri="{FF2B5EF4-FFF2-40B4-BE49-F238E27FC236}">
                <a16:creationId xmlns:a16="http://schemas.microsoft.com/office/drawing/2014/main" id="{703EFC28-F769-46DB-B020-16B3B7A89EF9}"/>
              </a:ext>
            </a:extLst>
          </p:cNvPr>
          <p:cNvSpPr>
            <a:spLocks/>
          </p:cNvSpPr>
          <p:nvPr/>
        </p:nvSpPr>
        <p:spPr bwMode="auto">
          <a:xfrm>
            <a:off x="3368229" y="5198516"/>
            <a:ext cx="992188" cy="641350"/>
          </a:xfrm>
          <a:custGeom>
            <a:avLst/>
            <a:gdLst>
              <a:gd name="T0" fmla="*/ 0 w 378"/>
              <a:gd name="T1" fmla="*/ 2147483647 h 174"/>
              <a:gd name="T2" fmla="*/ 2147483647 w 378"/>
              <a:gd name="T3" fmla="*/ 0 h 174"/>
              <a:gd name="T4" fmla="*/ 0 60000 65536"/>
              <a:gd name="T5" fmla="*/ 0 60000 65536"/>
              <a:gd name="T6" fmla="*/ 0 w 378"/>
              <a:gd name="T7" fmla="*/ 0 h 174"/>
              <a:gd name="T8" fmla="*/ 378 w 378"/>
              <a:gd name="T9" fmla="*/ 174 h 17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8" h="174">
                <a:moveTo>
                  <a:pt x="0" y="174"/>
                </a:moveTo>
                <a:lnTo>
                  <a:pt x="378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b="1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2" name="Freeform 94">
            <a:extLst>
              <a:ext uri="{FF2B5EF4-FFF2-40B4-BE49-F238E27FC236}">
                <a16:creationId xmlns:a16="http://schemas.microsoft.com/office/drawing/2014/main" id="{BBE0FEB6-A3FE-41C1-A49A-446802E7E726}"/>
              </a:ext>
            </a:extLst>
          </p:cNvPr>
          <p:cNvSpPr>
            <a:spLocks/>
          </p:cNvSpPr>
          <p:nvPr/>
        </p:nvSpPr>
        <p:spPr bwMode="auto">
          <a:xfrm>
            <a:off x="4462017" y="5262016"/>
            <a:ext cx="80962" cy="414338"/>
          </a:xfrm>
          <a:custGeom>
            <a:avLst/>
            <a:gdLst>
              <a:gd name="T0" fmla="*/ 0 w 118"/>
              <a:gd name="T1" fmla="*/ 2147483647 h 500"/>
              <a:gd name="T2" fmla="*/ 2147483647 w 118"/>
              <a:gd name="T3" fmla="*/ 0 h 500"/>
              <a:gd name="T4" fmla="*/ 0 60000 65536"/>
              <a:gd name="T5" fmla="*/ 0 60000 65536"/>
              <a:gd name="T6" fmla="*/ 0 w 118"/>
              <a:gd name="T7" fmla="*/ 0 h 500"/>
              <a:gd name="T8" fmla="*/ 118 w 118"/>
              <a:gd name="T9" fmla="*/ 500 h 50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8" h="500">
                <a:moveTo>
                  <a:pt x="0" y="500"/>
                </a:moveTo>
                <a:lnTo>
                  <a:pt x="118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b="1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3" name="Freeform 95">
            <a:extLst>
              <a:ext uri="{FF2B5EF4-FFF2-40B4-BE49-F238E27FC236}">
                <a16:creationId xmlns:a16="http://schemas.microsoft.com/office/drawing/2014/main" id="{BB12698A-12A2-480F-ADD1-0678ABC6D7B7}"/>
              </a:ext>
            </a:extLst>
          </p:cNvPr>
          <p:cNvSpPr>
            <a:spLocks/>
          </p:cNvSpPr>
          <p:nvPr/>
        </p:nvSpPr>
        <p:spPr bwMode="auto">
          <a:xfrm flipV="1">
            <a:off x="3401567" y="5695404"/>
            <a:ext cx="796925" cy="203200"/>
          </a:xfrm>
          <a:custGeom>
            <a:avLst/>
            <a:gdLst>
              <a:gd name="T0" fmla="*/ 2147483647 w 370"/>
              <a:gd name="T1" fmla="*/ 2147483647 h 32"/>
              <a:gd name="T2" fmla="*/ 0 w 370"/>
              <a:gd name="T3" fmla="*/ 0 h 32"/>
              <a:gd name="T4" fmla="*/ 0 60000 65536"/>
              <a:gd name="T5" fmla="*/ 0 60000 65536"/>
              <a:gd name="T6" fmla="*/ 0 w 370"/>
              <a:gd name="T7" fmla="*/ 0 h 32"/>
              <a:gd name="T8" fmla="*/ 370 w 370"/>
              <a:gd name="T9" fmla="*/ 32 h 3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0" h="32">
                <a:moveTo>
                  <a:pt x="370" y="32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b="1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4" name="Freeform 96">
            <a:extLst>
              <a:ext uri="{FF2B5EF4-FFF2-40B4-BE49-F238E27FC236}">
                <a16:creationId xmlns:a16="http://schemas.microsoft.com/office/drawing/2014/main" id="{B1ADCC34-8594-4C7B-930D-3067803CA595}"/>
              </a:ext>
            </a:extLst>
          </p:cNvPr>
          <p:cNvSpPr>
            <a:spLocks/>
          </p:cNvSpPr>
          <p:nvPr/>
        </p:nvSpPr>
        <p:spPr bwMode="auto">
          <a:xfrm>
            <a:off x="2864992" y="5298529"/>
            <a:ext cx="222250" cy="506412"/>
          </a:xfrm>
          <a:custGeom>
            <a:avLst/>
            <a:gdLst>
              <a:gd name="T0" fmla="*/ 2147483647 w 176"/>
              <a:gd name="T1" fmla="*/ 2147483647 h 412"/>
              <a:gd name="T2" fmla="*/ 2147483647 w 176"/>
              <a:gd name="T3" fmla="*/ 2147483647 h 412"/>
              <a:gd name="T4" fmla="*/ 0 w 176"/>
              <a:gd name="T5" fmla="*/ 0 h 412"/>
              <a:gd name="T6" fmla="*/ 0 60000 65536"/>
              <a:gd name="T7" fmla="*/ 0 60000 65536"/>
              <a:gd name="T8" fmla="*/ 0 60000 65536"/>
              <a:gd name="T9" fmla="*/ 0 w 176"/>
              <a:gd name="T10" fmla="*/ 0 h 412"/>
              <a:gd name="T11" fmla="*/ 176 w 176"/>
              <a:gd name="T12" fmla="*/ 412 h 4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6" h="412">
                <a:moveTo>
                  <a:pt x="162" y="408"/>
                </a:moveTo>
                <a:lnTo>
                  <a:pt x="176" y="412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b="1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5" name="Rectangle 97">
            <a:extLst>
              <a:ext uri="{FF2B5EF4-FFF2-40B4-BE49-F238E27FC236}">
                <a16:creationId xmlns:a16="http://schemas.microsoft.com/office/drawing/2014/main" id="{D4F633C0-A576-4F4A-A672-0FFC883A6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292" y="5012779"/>
            <a:ext cx="1206500" cy="23812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 sz="1800" b="1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6" name="Rectangle 98">
            <a:extLst>
              <a:ext uri="{FF2B5EF4-FFF2-40B4-BE49-F238E27FC236}">
                <a16:creationId xmlns:a16="http://schemas.microsoft.com/office/drawing/2014/main" id="{5A3E8581-0D93-4250-8063-1F11B19B4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954" y="5036591"/>
            <a:ext cx="1208088" cy="2381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 sz="1800" b="1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7" name="Line 99">
            <a:extLst>
              <a:ext uri="{FF2B5EF4-FFF2-40B4-BE49-F238E27FC236}">
                <a16:creationId xmlns:a16="http://schemas.microsoft.com/office/drawing/2014/main" id="{89D226F1-34D8-453C-8D0D-CFFBAA94B616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8542" y="5187404"/>
            <a:ext cx="422275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b="1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8" name="Text Box 101">
            <a:extLst>
              <a:ext uri="{FF2B5EF4-FFF2-40B4-BE49-F238E27FC236}">
                <a16:creationId xmlns:a16="http://schemas.microsoft.com/office/drawing/2014/main" id="{1DF0B6CF-24EB-46B0-9D54-4C8ADCD75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1979" y="5222329"/>
            <a:ext cx="3016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 b="1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</a:t>
            </a:r>
          </a:p>
        </p:txBody>
      </p:sp>
      <p:sp>
        <p:nvSpPr>
          <p:cNvPr id="19" name="Text Box 102">
            <a:extLst>
              <a:ext uri="{FF2B5EF4-FFF2-40B4-BE49-F238E27FC236}">
                <a16:creationId xmlns:a16="http://schemas.microsoft.com/office/drawing/2014/main" id="{D5741CD7-6505-43CC-AC19-EDFB09444A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1154" y="5295354"/>
            <a:ext cx="3016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 b="1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</a:t>
            </a:r>
          </a:p>
        </p:txBody>
      </p:sp>
      <p:sp>
        <p:nvSpPr>
          <p:cNvPr id="20" name="Rectangle 104">
            <a:extLst>
              <a:ext uri="{FF2B5EF4-FFF2-40B4-BE49-F238E27FC236}">
                <a16:creationId xmlns:a16="http://schemas.microsoft.com/office/drawing/2014/main" id="{EAE05C98-B021-4302-A902-8DF4B7CC5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6854" y="5039766"/>
            <a:ext cx="738188" cy="2397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 sz="1800" b="1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1" name="Text Box 105">
            <a:extLst>
              <a:ext uri="{FF2B5EF4-FFF2-40B4-BE49-F238E27FC236}">
                <a16:creationId xmlns:a16="http://schemas.microsoft.com/office/drawing/2014/main" id="{EF00FA61-8340-4246-8804-B7559295A8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3829" y="5030241"/>
            <a:ext cx="9445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b="1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0100 1101</a:t>
            </a:r>
          </a:p>
        </p:txBody>
      </p:sp>
      <p:sp>
        <p:nvSpPr>
          <p:cNvPr id="22" name="Text Box 106">
            <a:extLst>
              <a:ext uri="{FF2B5EF4-FFF2-40B4-BE49-F238E27FC236}">
                <a16:creationId xmlns:a16="http://schemas.microsoft.com/office/drawing/2014/main" id="{70478DDE-2FB5-4B6A-A88A-85CEFDC0F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167" y="5668416"/>
            <a:ext cx="1620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zh-CN" altLang="en-US" sz="1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到达分组首部的值</a:t>
            </a:r>
            <a:endParaRPr lang="en-US" altLang="zh-CN" sz="1400" b="1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23" name="Group 25">
            <a:extLst>
              <a:ext uri="{FF2B5EF4-FFF2-40B4-BE49-F238E27FC236}">
                <a16:creationId xmlns:a16="http://schemas.microsoft.com/office/drawing/2014/main" id="{7E3021EE-0F58-4DEE-92FA-7D30DC93596A}"/>
              </a:ext>
            </a:extLst>
          </p:cNvPr>
          <p:cNvGrpSpPr>
            <a:grpSpLocks/>
          </p:cNvGrpSpPr>
          <p:nvPr/>
        </p:nvGrpSpPr>
        <p:grpSpPr bwMode="auto">
          <a:xfrm>
            <a:off x="1783904" y="1725066"/>
            <a:ext cx="4376738" cy="392113"/>
            <a:chOff x="2876479" y="1379891"/>
            <a:chExt cx="4376824" cy="393056"/>
          </a:xfrm>
        </p:grpSpPr>
        <p:sp>
          <p:nvSpPr>
            <p:cNvPr id="24" name="Oval 5">
              <a:extLst>
                <a:ext uri="{FF2B5EF4-FFF2-40B4-BE49-F238E27FC236}">
                  <a16:creationId xmlns:a16="http://schemas.microsoft.com/office/drawing/2014/main" id="{87046F59-5614-4419-A5F3-94216E0C2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3886" y="1379891"/>
              <a:ext cx="3785019" cy="39305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 b="1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5" name="Text Box 108">
              <a:extLst>
                <a:ext uri="{FF2B5EF4-FFF2-40B4-BE49-F238E27FC236}">
                  <a16:creationId xmlns:a16="http://schemas.microsoft.com/office/drawing/2014/main" id="{3082C89F-7ACB-49EB-94FD-D92D1C5B93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6479" y="1408113"/>
              <a:ext cx="437682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zh-CN" altLang="en-US" sz="1400" b="1" dirty="0">
                  <a:solidFill>
                    <a:srgbClr val="0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逻辑集中的控制器</a:t>
              </a:r>
              <a:endParaRPr lang="en-US" altLang="zh-CN" sz="1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sp>
        <p:nvSpPr>
          <p:cNvPr id="26" name="Line 119">
            <a:extLst>
              <a:ext uri="{FF2B5EF4-FFF2-40B4-BE49-F238E27FC236}">
                <a16:creationId xmlns:a16="http://schemas.microsoft.com/office/drawing/2014/main" id="{EA735A30-5759-414F-9B22-1D9583428EC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648967" y="5335041"/>
            <a:ext cx="0" cy="403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1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7" name="Freeform 122">
            <a:extLst>
              <a:ext uri="{FF2B5EF4-FFF2-40B4-BE49-F238E27FC236}">
                <a16:creationId xmlns:a16="http://schemas.microsoft.com/office/drawing/2014/main" id="{FC521746-EC68-45E8-A991-40B8D3EF1A7D}"/>
              </a:ext>
            </a:extLst>
          </p:cNvPr>
          <p:cNvSpPr>
            <a:spLocks/>
          </p:cNvSpPr>
          <p:nvPr/>
        </p:nvSpPr>
        <p:spPr bwMode="auto">
          <a:xfrm flipH="1">
            <a:off x="3757167" y="4411116"/>
            <a:ext cx="407987" cy="371475"/>
          </a:xfrm>
          <a:custGeom>
            <a:avLst/>
            <a:gdLst>
              <a:gd name="T0" fmla="*/ 0 w 1443"/>
              <a:gd name="T1" fmla="*/ 0 h 816"/>
              <a:gd name="T2" fmla="*/ 0 w 1443"/>
              <a:gd name="T3" fmla="*/ 0 h 816"/>
              <a:gd name="T4" fmla="*/ 0 w 1443"/>
              <a:gd name="T5" fmla="*/ 0 h 816"/>
              <a:gd name="T6" fmla="*/ 0 w 1443"/>
              <a:gd name="T7" fmla="*/ 0 h 816"/>
              <a:gd name="T8" fmla="*/ 0 w 1443"/>
              <a:gd name="T9" fmla="*/ 0 h 81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43"/>
              <a:gd name="T16" fmla="*/ 0 h 816"/>
              <a:gd name="T17" fmla="*/ 1443 w 1443"/>
              <a:gd name="T18" fmla="*/ 816 h 81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43" h="816">
                <a:moveTo>
                  <a:pt x="0" y="0"/>
                </a:moveTo>
                <a:cubicBezTo>
                  <a:pt x="571" y="285"/>
                  <a:pt x="856" y="408"/>
                  <a:pt x="1076" y="782"/>
                </a:cubicBezTo>
                <a:cubicBezTo>
                  <a:pt x="1185" y="775"/>
                  <a:pt x="1220" y="816"/>
                  <a:pt x="1320" y="788"/>
                </a:cubicBezTo>
                <a:cubicBezTo>
                  <a:pt x="1264" y="347"/>
                  <a:pt x="1276" y="352"/>
                  <a:pt x="1443" y="5"/>
                </a:cubicBezTo>
                <a:cubicBezTo>
                  <a:pt x="867" y="5"/>
                  <a:pt x="233" y="0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txBody>
          <a:bodyPr/>
          <a:lstStyle/>
          <a:p>
            <a:pPr>
              <a:defRPr/>
            </a:pPr>
            <a:endParaRPr lang="en-US" b="1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ＭＳ Ｐゴシック" charset="0"/>
            </a:endParaRPr>
          </a:p>
        </p:txBody>
      </p:sp>
      <p:sp>
        <p:nvSpPr>
          <p:cNvPr id="28" name="Freeform 122">
            <a:extLst>
              <a:ext uri="{FF2B5EF4-FFF2-40B4-BE49-F238E27FC236}">
                <a16:creationId xmlns:a16="http://schemas.microsoft.com/office/drawing/2014/main" id="{ECEF453A-B3EC-43BE-AD21-3DA400651670}"/>
              </a:ext>
            </a:extLst>
          </p:cNvPr>
          <p:cNvSpPr>
            <a:spLocks/>
          </p:cNvSpPr>
          <p:nvPr/>
        </p:nvSpPr>
        <p:spPr bwMode="auto">
          <a:xfrm flipH="1">
            <a:off x="4322317" y="4615904"/>
            <a:ext cx="396875" cy="471487"/>
          </a:xfrm>
          <a:custGeom>
            <a:avLst/>
            <a:gdLst>
              <a:gd name="T0" fmla="*/ 0 w 1443"/>
              <a:gd name="T1" fmla="*/ 0 h 816"/>
              <a:gd name="T2" fmla="*/ 0 w 1443"/>
              <a:gd name="T3" fmla="*/ 0 h 816"/>
              <a:gd name="T4" fmla="*/ 0 w 1443"/>
              <a:gd name="T5" fmla="*/ 0 h 816"/>
              <a:gd name="T6" fmla="*/ 0 w 1443"/>
              <a:gd name="T7" fmla="*/ 0 h 816"/>
              <a:gd name="T8" fmla="*/ 0 w 1443"/>
              <a:gd name="T9" fmla="*/ 0 h 81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43"/>
              <a:gd name="T16" fmla="*/ 0 h 816"/>
              <a:gd name="T17" fmla="*/ 1443 w 1443"/>
              <a:gd name="T18" fmla="*/ 816 h 816"/>
              <a:gd name="connsiteX0" fmla="*/ 0 w 12434"/>
              <a:gd name="connsiteY0" fmla="*/ 2860 h 12638"/>
              <a:gd name="connsiteX1" fmla="*/ 7457 w 12434"/>
              <a:gd name="connsiteY1" fmla="*/ 12443 h 12638"/>
              <a:gd name="connsiteX2" fmla="*/ 9148 w 12434"/>
              <a:gd name="connsiteY2" fmla="*/ 12517 h 12638"/>
              <a:gd name="connsiteX3" fmla="*/ 12434 w 12434"/>
              <a:gd name="connsiteY3" fmla="*/ 0 h 12638"/>
              <a:gd name="connsiteX4" fmla="*/ 0 w 12434"/>
              <a:gd name="connsiteY4" fmla="*/ 2860 h 12638"/>
              <a:gd name="connsiteX0" fmla="*/ 0 w 6870"/>
              <a:gd name="connsiteY0" fmla="*/ 0 h 12699"/>
              <a:gd name="connsiteX1" fmla="*/ 1893 w 6870"/>
              <a:gd name="connsiteY1" fmla="*/ 12504 h 12699"/>
              <a:gd name="connsiteX2" fmla="*/ 3584 w 6870"/>
              <a:gd name="connsiteY2" fmla="*/ 12578 h 12699"/>
              <a:gd name="connsiteX3" fmla="*/ 6870 w 6870"/>
              <a:gd name="connsiteY3" fmla="*/ 61 h 12699"/>
              <a:gd name="connsiteX4" fmla="*/ 0 w 6870"/>
              <a:gd name="connsiteY4" fmla="*/ 0 h 12699"/>
              <a:gd name="connsiteX0" fmla="*/ 0 w 10000"/>
              <a:gd name="connsiteY0" fmla="*/ 0 h 10000"/>
              <a:gd name="connsiteX1" fmla="*/ 2755 w 10000"/>
              <a:gd name="connsiteY1" fmla="*/ 9846 h 10000"/>
              <a:gd name="connsiteX2" fmla="*/ 5217 w 10000"/>
              <a:gd name="connsiteY2" fmla="*/ 9905 h 10000"/>
              <a:gd name="connsiteX3" fmla="*/ 10000 w 10000"/>
              <a:gd name="connsiteY3" fmla="*/ 48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2755 w 10000"/>
              <a:gd name="connsiteY1" fmla="*/ 9846 h 10000"/>
              <a:gd name="connsiteX2" fmla="*/ 5217 w 10000"/>
              <a:gd name="connsiteY2" fmla="*/ 9905 h 10000"/>
              <a:gd name="connsiteX3" fmla="*/ 10000 w 10000"/>
              <a:gd name="connsiteY3" fmla="*/ 48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2755 w 10000"/>
              <a:gd name="connsiteY1" fmla="*/ 9846 h 10000"/>
              <a:gd name="connsiteX2" fmla="*/ 5217 w 10000"/>
              <a:gd name="connsiteY2" fmla="*/ 9905 h 10000"/>
              <a:gd name="connsiteX3" fmla="*/ 10000 w 10000"/>
              <a:gd name="connsiteY3" fmla="*/ 48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0"/>
                </a:moveTo>
                <a:cubicBezTo>
                  <a:pt x="3229" y="5733"/>
                  <a:pt x="2358" y="5470"/>
                  <a:pt x="2755" y="9846"/>
                </a:cubicBezTo>
                <a:cubicBezTo>
                  <a:pt x="3854" y="9780"/>
                  <a:pt x="4208" y="10175"/>
                  <a:pt x="5217" y="9905"/>
                </a:cubicBezTo>
                <a:cubicBezTo>
                  <a:pt x="5361" y="4711"/>
                  <a:pt x="8316" y="3397"/>
                  <a:pt x="10000" y="48"/>
                </a:cubicBez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txBody>
          <a:bodyPr/>
          <a:lstStyle/>
          <a:p>
            <a:pPr>
              <a:defRPr/>
            </a:pPr>
            <a:endParaRPr lang="en-US" b="1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ＭＳ Ｐゴシック" charset="0"/>
            </a:endParaRPr>
          </a:p>
        </p:txBody>
      </p:sp>
      <p:grpSp>
        <p:nvGrpSpPr>
          <p:cNvPr id="29" name="Group 77">
            <a:extLst>
              <a:ext uri="{FF2B5EF4-FFF2-40B4-BE49-F238E27FC236}">
                <a16:creationId xmlns:a16="http://schemas.microsoft.com/office/drawing/2014/main" id="{3B032E31-64DA-4575-B889-45550FDC1E34}"/>
              </a:ext>
            </a:extLst>
          </p:cNvPr>
          <p:cNvGrpSpPr>
            <a:grpSpLocks/>
          </p:cNvGrpSpPr>
          <p:nvPr/>
        </p:nvGrpSpPr>
        <p:grpSpPr bwMode="auto">
          <a:xfrm>
            <a:off x="4249292" y="5041354"/>
            <a:ext cx="501650" cy="233362"/>
            <a:chOff x="3600" y="219"/>
            <a:chExt cx="360" cy="175"/>
          </a:xfrm>
        </p:grpSpPr>
        <p:sp>
          <p:nvSpPr>
            <p:cNvPr id="30" name="Oval 78">
              <a:extLst>
                <a:ext uri="{FF2B5EF4-FFF2-40B4-BE49-F238E27FC236}">
                  <a16:creationId xmlns:a16="http://schemas.microsoft.com/office/drawing/2014/main" id="{7296B5EA-D7EA-49F0-8505-4E0610A5C4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8"/>
              <a:ext cx="357" cy="96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 b="1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31" name="Line 79">
              <a:extLst>
                <a:ext uri="{FF2B5EF4-FFF2-40B4-BE49-F238E27FC236}">
                  <a16:creationId xmlns:a16="http://schemas.microsoft.com/office/drawing/2014/main" id="{D942BFF9-3469-497D-A241-8B1A823ABE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32" name="Line 80">
              <a:extLst>
                <a:ext uri="{FF2B5EF4-FFF2-40B4-BE49-F238E27FC236}">
                  <a16:creationId xmlns:a16="http://schemas.microsoft.com/office/drawing/2014/main" id="{30C2D0BA-5AAC-48DC-A2E8-8878CA121A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33" name="Rectangle 81">
              <a:extLst>
                <a:ext uri="{FF2B5EF4-FFF2-40B4-BE49-F238E27FC236}">
                  <a16:creationId xmlns:a16="http://schemas.microsoft.com/office/drawing/2014/main" id="{52038060-9614-488F-BAF9-54DC90B08A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2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 b="1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34" name="Oval 82">
              <a:extLst>
                <a:ext uri="{FF2B5EF4-FFF2-40B4-BE49-F238E27FC236}">
                  <a16:creationId xmlns:a16="http://schemas.microsoft.com/office/drawing/2014/main" id="{75728140-ADA3-4891-84B6-9E61D95077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 b="1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grpSp>
          <p:nvGrpSpPr>
            <p:cNvPr id="35" name="Group 83">
              <a:extLst>
                <a:ext uri="{FF2B5EF4-FFF2-40B4-BE49-F238E27FC236}">
                  <a16:creationId xmlns:a16="http://schemas.microsoft.com/office/drawing/2014/main" id="{044C125D-D71D-4303-8527-B4D6EFEF42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0" name="Line 84">
                <a:extLst>
                  <a:ext uri="{FF2B5EF4-FFF2-40B4-BE49-F238E27FC236}">
                    <a16:creationId xmlns:a16="http://schemas.microsoft.com/office/drawing/2014/main" id="{F1B15683-57D8-4A2E-A327-E5F953D5BC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42" name="Line 85">
                <a:extLst>
                  <a:ext uri="{FF2B5EF4-FFF2-40B4-BE49-F238E27FC236}">
                    <a16:creationId xmlns:a16="http://schemas.microsoft.com/office/drawing/2014/main" id="{6019BD9B-8EED-490F-AEC5-5996AD0D8D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3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44" name="Line 86">
                <a:extLst>
                  <a:ext uri="{FF2B5EF4-FFF2-40B4-BE49-F238E27FC236}">
                    <a16:creationId xmlns:a16="http://schemas.microsoft.com/office/drawing/2014/main" id="{77393C80-00CB-4EF3-AAFC-6DC28C31B3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grpSp>
          <p:nvGrpSpPr>
            <p:cNvPr id="36" name="Group 87">
              <a:extLst>
                <a:ext uri="{FF2B5EF4-FFF2-40B4-BE49-F238E27FC236}">
                  <a16:creationId xmlns:a16="http://schemas.microsoft.com/office/drawing/2014/main" id="{92C9C0A0-8F25-41EE-B349-83DF824C11A0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37" name="Line 88">
                <a:extLst>
                  <a:ext uri="{FF2B5EF4-FFF2-40B4-BE49-F238E27FC236}">
                    <a16:creationId xmlns:a16="http://schemas.microsoft.com/office/drawing/2014/main" id="{EBB4B259-CE01-44BE-934D-3E16288FDD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6"/>
                <a:ext cx="50" cy="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38" name="Line 89">
                <a:extLst>
                  <a:ext uri="{FF2B5EF4-FFF2-40B4-BE49-F238E27FC236}">
                    <a16:creationId xmlns:a16="http://schemas.microsoft.com/office/drawing/2014/main" id="{9B84F85D-6334-4562-9985-B1EF1E829C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39" name="Line 90">
                <a:extLst>
                  <a:ext uri="{FF2B5EF4-FFF2-40B4-BE49-F238E27FC236}">
                    <a16:creationId xmlns:a16="http://schemas.microsoft.com/office/drawing/2014/main" id="{F65C9CC6-C873-4DDB-B8D3-E493FB1B7D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49"/>
                <a:ext cx="52" cy="9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</p:grpSp>
      <p:sp>
        <p:nvSpPr>
          <p:cNvPr id="45" name="Freeform 122">
            <a:extLst>
              <a:ext uri="{FF2B5EF4-FFF2-40B4-BE49-F238E27FC236}">
                <a16:creationId xmlns:a16="http://schemas.microsoft.com/office/drawing/2014/main" id="{C992FA1E-7BCB-40E2-98E8-D968D6A8ACE6}"/>
              </a:ext>
            </a:extLst>
          </p:cNvPr>
          <p:cNvSpPr>
            <a:spLocks/>
          </p:cNvSpPr>
          <p:nvPr/>
        </p:nvSpPr>
        <p:spPr bwMode="auto">
          <a:xfrm flipH="1">
            <a:off x="4612829" y="5135016"/>
            <a:ext cx="347663" cy="560388"/>
          </a:xfrm>
          <a:custGeom>
            <a:avLst/>
            <a:gdLst>
              <a:gd name="T0" fmla="*/ 0 w 1443"/>
              <a:gd name="T1" fmla="*/ 0 h 816"/>
              <a:gd name="T2" fmla="*/ 0 w 1443"/>
              <a:gd name="T3" fmla="*/ 0 h 816"/>
              <a:gd name="T4" fmla="*/ 0 w 1443"/>
              <a:gd name="T5" fmla="*/ 0 h 816"/>
              <a:gd name="T6" fmla="*/ 0 w 1443"/>
              <a:gd name="T7" fmla="*/ 0 h 816"/>
              <a:gd name="T8" fmla="*/ 0 w 1443"/>
              <a:gd name="T9" fmla="*/ 0 h 81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43"/>
              <a:gd name="T16" fmla="*/ 0 h 816"/>
              <a:gd name="T17" fmla="*/ 1443 w 1443"/>
              <a:gd name="T18" fmla="*/ 816 h 816"/>
              <a:gd name="connsiteX0" fmla="*/ 0 w 12434"/>
              <a:gd name="connsiteY0" fmla="*/ 5781 h 9717"/>
              <a:gd name="connsiteX1" fmla="*/ 9891 w 12434"/>
              <a:gd name="connsiteY1" fmla="*/ 9522 h 9717"/>
              <a:gd name="connsiteX2" fmla="*/ 11582 w 12434"/>
              <a:gd name="connsiteY2" fmla="*/ 9596 h 9717"/>
              <a:gd name="connsiteX3" fmla="*/ 12434 w 12434"/>
              <a:gd name="connsiteY3" fmla="*/ 0 h 9717"/>
              <a:gd name="connsiteX4" fmla="*/ 0 w 12434"/>
              <a:gd name="connsiteY4" fmla="*/ 5781 h 9717"/>
              <a:gd name="connsiteX0" fmla="*/ 918 w 10233"/>
              <a:gd name="connsiteY0" fmla="*/ 8176 h 12226"/>
              <a:gd name="connsiteX1" fmla="*/ 8873 w 10233"/>
              <a:gd name="connsiteY1" fmla="*/ 12026 h 12226"/>
              <a:gd name="connsiteX2" fmla="*/ 10233 w 10233"/>
              <a:gd name="connsiteY2" fmla="*/ 12102 h 12226"/>
              <a:gd name="connsiteX3" fmla="*/ 1241 w 10233"/>
              <a:gd name="connsiteY3" fmla="*/ 0 h 12226"/>
              <a:gd name="connsiteX4" fmla="*/ 918 w 10233"/>
              <a:gd name="connsiteY4" fmla="*/ 8176 h 12226"/>
              <a:gd name="connsiteX0" fmla="*/ 918 w 10233"/>
              <a:gd name="connsiteY0" fmla="*/ 8176 h 12226"/>
              <a:gd name="connsiteX1" fmla="*/ 8873 w 10233"/>
              <a:gd name="connsiteY1" fmla="*/ 12026 h 12226"/>
              <a:gd name="connsiteX2" fmla="*/ 10233 w 10233"/>
              <a:gd name="connsiteY2" fmla="*/ 12102 h 12226"/>
              <a:gd name="connsiteX3" fmla="*/ 1241 w 10233"/>
              <a:gd name="connsiteY3" fmla="*/ 0 h 12226"/>
              <a:gd name="connsiteX4" fmla="*/ 918 w 10233"/>
              <a:gd name="connsiteY4" fmla="*/ 8176 h 12226"/>
              <a:gd name="connsiteX0" fmla="*/ 918 w 10233"/>
              <a:gd name="connsiteY0" fmla="*/ 8176 h 12226"/>
              <a:gd name="connsiteX1" fmla="*/ 8873 w 10233"/>
              <a:gd name="connsiteY1" fmla="*/ 12026 h 12226"/>
              <a:gd name="connsiteX2" fmla="*/ 10233 w 10233"/>
              <a:gd name="connsiteY2" fmla="*/ 12102 h 12226"/>
              <a:gd name="connsiteX3" fmla="*/ 1241 w 10233"/>
              <a:gd name="connsiteY3" fmla="*/ 0 h 12226"/>
              <a:gd name="connsiteX4" fmla="*/ 918 w 10233"/>
              <a:gd name="connsiteY4" fmla="*/ 8176 h 12226"/>
              <a:gd name="connsiteX0" fmla="*/ 0 w 9315"/>
              <a:gd name="connsiteY0" fmla="*/ 8176 h 12226"/>
              <a:gd name="connsiteX1" fmla="*/ 7955 w 9315"/>
              <a:gd name="connsiteY1" fmla="*/ 12026 h 12226"/>
              <a:gd name="connsiteX2" fmla="*/ 9315 w 9315"/>
              <a:gd name="connsiteY2" fmla="*/ 12102 h 12226"/>
              <a:gd name="connsiteX3" fmla="*/ 323 w 9315"/>
              <a:gd name="connsiteY3" fmla="*/ 0 h 12226"/>
              <a:gd name="connsiteX4" fmla="*/ 0 w 9315"/>
              <a:gd name="connsiteY4" fmla="*/ 8176 h 12226"/>
              <a:gd name="connsiteX0" fmla="*/ 0 w 10000"/>
              <a:gd name="connsiteY0" fmla="*/ 6778 h 10091"/>
              <a:gd name="connsiteX1" fmla="*/ 8540 w 10000"/>
              <a:gd name="connsiteY1" fmla="*/ 9927 h 10091"/>
              <a:gd name="connsiteX2" fmla="*/ 10000 w 10000"/>
              <a:gd name="connsiteY2" fmla="*/ 9990 h 10091"/>
              <a:gd name="connsiteX3" fmla="*/ 107 w 10000"/>
              <a:gd name="connsiteY3" fmla="*/ 0 h 10091"/>
              <a:gd name="connsiteX4" fmla="*/ 0 w 10000"/>
              <a:gd name="connsiteY4" fmla="*/ 6778 h 10091"/>
              <a:gd name="connsiteX0" fmla="*/ 0 w 10000"/>
              <a:gd name="connsiteY0" fmla="*/ 6778 h 10091"/>
              <a:gd name="connsiteX1" fmla="*/ 8540 w 10000"/>
              <a:gd name="connsiteY1" fmla="*/ 9927 h 10091"/>
              <a:gd name="connsiteX2" fmla="*/ 10000 w 10000"/>
              <a:gd name="connsiteY2" fmla="*/ 9990 h 10091"/>
              <a:gd name="connsiteX3" fmla="*/ 107 w 10000"/>
              <a:gd name="connsiteY3" fmla="*/ 0 h 10091"/>
              <a:gd name="connsiteX4" fmla="*/ 0 w 10000"/>
              <a:gd name="connsiteY4" fmla="*/ 6778 h 10091"/>
              <a:gd name="connsiteX0" fmla="*/ 0 w 10000"/>
              <a:gd name="connsiteY0" fmla="*/ 6778 h 10838"/>
              <a:gd name="connsiteX1" fmla="*/ 8900 w 10000"/>
              <a:gd name="connsiteY1" fmla="*/ 10838 h 10838"/>
              <a:gd name="connsiteX2" fmla="*/ 10000 w 10000"/>
              <a:gd name="connsiteY2" fmla="*/ 9990 h 10838"/>
              <a:gd name="connsiteX3" fmla="*/ 107 w 10000"/>
              <a:gd name="connsiteY3" fmla="*/ 0 h 10838"/>
              <a:gd name="connsiteX4" fmla="*/ 0 w 10000"/>
              <a:gd name="connsiteY4" fmla="*/ 6778 h 10838"/>
              <a:gd name="connsiteX0" fmla="*/ 0 w 9339"/>
              <a:gd name="connsiteY0" fmla="*/ 6778 h 10838"/>
              <a:gd name="connsiteX1" fmla="*/ 8900 w 9339"/>
              <a:gd name="connsiteY1" fmla="*/ 10838 h 10838"/>
              <a:gd name="connsiteX2" fmla="*/ 9339 w 9339"/>
              <a:gd name="connsiteY2" fmla="*/ 8351 h 10838"/>
              <a:gd name="connsiteX3" fmla="*/ 107 w 9339"/>
              <a:gd name="connsiteY3" fmla="*/ 0 h 10838"/>
              <a:gd name="connsiteX4" fmla="*/ 0 w 9339"/>
              <a:gd name="connsiteY4" fmla="*/ 6778 h 10838"/>
              <a:gd name="connsiteX0" fmla="*/ 0 w 10000"/>
              <a:gd name="connsiteY0" fmla="*/ 6254 h 10000"/>
              <a:gd name="connsiteX1" fmla="*/ 9530 w 10000"/>
              <a:gd name="connsiteY1" fmla="*/ 10000 h 10000"/>
              <a:gd name="connsiteX2" fmla="*/ 10000 w 10000"/>
              <a:gd name="connsiteY2" fmla="*/ 7705 h 10000"/>
              <a:gd name="connsiteX3" fmla="*/ 115 w 10000"/>
              <a:gd name="connsiteY3" fmla="*/ 0 h 10000"/>
              <a:gd name="connsiteX4" fmla="*/ 0 w 10000"/>
              <a:gd name="connsiteY4" fmla="*/ 6254 h 10000"/>
              <a:gd name="connsiteX0" fmla="*/ 0 w 10000"/>
              <a:gd name="connsiteY0" fmla="*/ 6254 h 10000"/>
              <a:gd name="connsiteX1" fmla="*/ 9530 w 10000"/>
              <a:gd name="connsiteY1" fmla="*/ 10000 h 10000"/>
              <a:gd name="connsiteX2" fmla="*/ 10000 w 10000"/>
              <a:gd name="connsiteY2" fmla="*/ 7705 h 10000"/>
              <a:gd name="connsiteX3" fmla="*/ 115 w 10000"/>
              <a:gd name="connsiteY3" fmla="*/ 0 h 10000"/>
              <a:gd name="connsiteX4" fmla="*/ 0 w 10000"/>
              <a:gd name="connsiteY4" fmla="*/ 6254 h 10000"/>
              <a:gd name="connsiteX0" fmla="*/ 0 w 10000"/>
              <a:gd name="connsiteY0" fmla="*/ 6254 h 10000"/>
              <a:gd name="connsiteX1" fmla="*/ 9530 w 10000"/>
              <a:gd name="connsiteY1" fmla="*/ 10000 h 10000"/>
              <a:gd name="connsiteX2" fmla="*/ 10000 w 10000"/>
              <a:gd name="connsiteY2" fmla="*/ 7705 h 10000"/>
              <a:gd name="connsiteX3" fmla="*/ 115 w 10000"/>
              <a:gd name="connsiteY3" fmla="*/ 0 h 10000"/>
              <a:gd name="connsiteX4" fmla="*/ 0 w 10000"/>
              <a:gd name="connsiteY4" fmla="*/ 6254 h 10000"/>
              <a:gd name="connsiteX0" fmla="*/ 20 w 10020"/>
              <a:gd name="connsiteY0" fmla="*/ 7598 h 11344"/>
              <a:gd name="connsiteX1" fmla="*/ 9550 w 10020"/>
              <a:gd name="connsiteY1" fmla="*/ 11344 h 11344"/>
              <a:gd name="connsiteX2" fmla="*/ 10020 w 10020"/>
              <a:gd name="connsiteY2" fmla="*/ 9049 h 11344"/>
              <a:gd name="connsiteX3" fmla="*/ 71 w 10020"/>
              <a:gd name="connsiteY3" fmla="*/ 0 h 11344"/>
              <a:gd name="connsiteX4" fmla="*/ 20 w 10020"/>
              <a:gd name="connsiteY4" fmla="*/ 7598 h 11344"/>
              <a:gd name="connsiteX0" fmla="*/ 20 w 10020"/>
              <a:gd name="connsiteY0" fmla="*/ 7598 h 11344"/>
              <a:gd name="connsiteX1" fmla="*/ 9550 w 10020"/>
              <a:gd name="connsiteY1" fmla="*/ 11344 h 11344"/>
              <a:gd name="connsiteX2" fmla="*/ 10020 w 10020"/>
              <a:gd name="connsiteY2" fmla="*/ 9049 h 11344"/>
              <a:gd name="connsiteX3" fmla="*/ 71 w 10020"/>
              <a:gd name="connsiteY3" fmla="*/ 0 h 11344"/>
              <a:gd name="connsiteX4" fmla="*/ 20 w 10020"/>
              <a:gd name="connsiteY4" fmla="*/ 7598 h 11344"/>
              <a:gd name="connsiteX0" fmla="*/ 20 w 10020"/>
              <a:gd name="connsiteY0" fmla="*/ 7598 h 11260"/>
              <a:gd name="connsiteX1" fmla="*/ 9743 w 10020"/>
              <a:gd name="connsiteY1" fmla="*/ 11260 h 11260"/>
              <a:gd name="connsiteX2" fmla="*/ 10020 w 10020"/>
              <a:gd name="connsiteY2" fmla="*/ 9049 h 11260"/>
              <a:gd name="connsiteX3" fmla="*/ 71 w 10020"/>
              <a:gd name="connsiteY3" fmla="*/ 0 h 11260"/>
              <a:gd name="connsiteX4" fmla="*/ 20 w 10020"/>
              <a:gd name="connsiteY4" fmla="*/ 7598 h 11260"/>
              <a:gd name="connsiteX0" fmla="*/ 20 w 10020"/>
              <a:gd name="connsiteY0" fmla="*/ 7598 h 11260"/>
              <a:gd name="connsiteX1" fmla="*/ 9743 w 10020"/>
              <a:gd name="connsiteY1" fmla="*/ 11260 h 11260"/>
              <a:gd name="connsiteX2" fmla="*/ 10020 w 10020"/>
              <a:gd name="connsiteY2" fmla="*/ 9049 h 11260"/>
              <a:gd name="connsiteX3" fmla="*/ 71 w 10020"/>
              <a:gd name="connsiteY3" fmla="*/ 0 h 11260"/>
              <a:gd name="connsiteX4" fmla="*/ 20 w 10020"/>
              <a:gd name="connsiteY4" fmla="*/ 7598 h 11260"/>
              <a:gd name="connsiteX0" fmla="*/ 174 w 10174"/>
              <a:gd name="connsiteY0" fmla="*/ 9049 h 12711"/>
              <a:gd name="connsiteX1" fmla="*/ 9897 w 10174"/>
              <a:gd name="connsiteY1" fmla="*/ 12711 h 12711"/>
              <a:gd name="connsiteX2" fmla="*/ 10174 w 10174"/>
              <a:gd name="connsiteY2" fmla="*/ 10500 h 12711"/>
              <a:gd name="connsiteX3" fmla="*/ 53 w 10174"/>
              <a:gd name="connsiteY3" fmla="*/ 0 h 12711"/>
              <a:gd name="connsiteX4" fmla="*/ 174 w 10174"/>
              <a:gd name="connsiteY4" fmla="*/ 9049 h 12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4" h="12711">
                <a:moveTo>
                  <a:pt x="174" y="9049"/>
                </a:moveTo>
                <a:cubicBezTo>
                  <a:pt x="4475" y="9662"/>
                  <a:pt x="4372" y="8900"/>
                  <a:pt x="9897" y="12711"/>
                </a:cubicBezTo>
                <a:cubicBezTo>
                  <a:pt x="9952" y="11889"/>
                  <a:pt x="9533" y="10766"/>
                  <a:pt x="10174" y="10500"/>
                </a:cubicBezTo>
                <a:cubicBezTo>
                  <a:pt x="2742" y="6806"/>
                  <a:pt x="2583" y="3892"/>
                  <a:pt x="53" y="0"/>
                </a:cubicBezTo>
                <a:cubicBezTo>
                  <a:pt x="-167" y="3529"/>
                  <a:pt x="382" y="5436"/>
                  <a:pt x="174" y="9049"/>
                </a:cubicBezTo>
                <a:close/>
              </a:path>
            </a:pathLst>
          </a:custGeom>
          <a:gradFill rotWithShape="1"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txBody>
          <a:bodyPr/>
          <a:lstStyle/>
          <a:p>
            <a:pPr>
              <a:defRPr/>
            </a:pPr>
            <a:endParaRPr lang="en-US" b="1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ＭＳ Ｐゴシック" charset="0"/>
            </a:endParaRPr>
          </a:p>
        </p:txBody>
      </p:sp>
      <p:sp>
        <p:nvSpPr>
          <p:cNvPr id="46" name="Freeform 122">
            <a:extLst>
              <a:ext uri="{FF2B5EF4-FFF2-40B4-BE49-F238E27FC236}">
                <a16:creationId xmlns:a16="http://schemas.microsoft.com/office/drawing/2014/main" id="{E303FC82-8860-4EA8-9E52-3813928800BA}"/>
              </a:ext>
            </a:extLst>
          </p:cNvPr>
          <p:cNvSpPr>
            <a:spLocks/>
          </p:cNvSpPr>
          <p:nvPr/>
        </p:nvSpPr>
        <p:spPr bwMode="auto">
          <a:xfrm flipH="1">
            <a:off x="1467992" y="4614316"/>
            <a:ext cx="2146300" cy="454025"/>
          </a:xfrm>
          <a:custGeom>
            <a:avLst/>
            <a:gdLst>
              <a:gd name="T0" fmla="*/ 0 w 1443"/>
              <a:gd name="T1" fmla="*/ 0 h 816"/>
              <a:gd name="T2" fmla="*/ 0 w 1443"/>
              <a:gd name="T3" fmla="*/ 0 h 816"/>
              <a:gd name="T4" fmla="*/ 0 w 1443"/>
              <a:gd name="T5" fmla="*/ 0 h 816"/>
              <a:gd name="T6" fmla="*/ 0 w 1443"/>
              <a:gd name="T7" fmla="*/ 0 h 816"/>
              <a:gd name="T8" fmla="*/ 0 w 1443"/>
              <a:gd name="T9" fmla="*/ 0 h 81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43"/>
              <a:gd name="T16" fmla="*/ 0 h 816"/>
              <a:gd name="T17" fmla="*/ 1443 w 1443"/>
              <a:gd name="T18" fmla="*/ 816 h 816"/>
              <a:gd name="connsiteX0" fmla="*/ 0 w 10151"/>
              <a:gd name="connsiteY0" fmla="*/ 0 h 10495"/>
              <a:gd name="connsiteX1" fmla="*/ 7457 w 10151"/>
              <a:gd name="connsiteY1" fmla="*/ 9583 h 10495"/>
              <a:gd name="connsiteX2" fmla="*/ 10151 w 10151"/>
              <a:gd name="connsiteY2" fmla="*/ 10437 h 10495"/>
              <a:gd name="connsiteX3" fmla="*/ 10000 w 10151"/>
              <a:gd name="connsiteY3" fmla="*/ 61 h 10495"/>
              <a:gd name="connsiteX4" fmla="*/ 0 w 10151"/>
              <a:gd name="connsiteY4" fmla="*/ 0 h 10495"/>
              <a:gd name="connsiteX0" fmla="*/ 0 w 10151"/>
              <a:gd name="connsiteY0" fmla="*/ 0 h 10515"/>
              <a:gd name="connsiteX1" fmla="*/ 6036 w 10151"/>
              <a:gd name="connsiteY1" fmla="*/ 9973 h 10515"/>
              <a:gd name="connsiteX2" fmla="*/ 10151 w 10151"/>
              <a:gd name="connsiteY2" fmla="*/ 10437 h 10515"/>
              <a:gd name="connsiteX3" fmla="*/ 10000 w 10151"/>
              <a:gd name="connsiteY3" fmla="*/ 61 h 10515"/>
              <a:gd name="connsiteX4" fmla="*/ 0 w 10151"/>
              <a:gd name="connsiteY4" fmla="*/ 0 h 10515"/>
              <a:gd name="connsiteX0" fmla="*/ 0 w 11989"/>
              <a:gd name="connsiteY0" fmla="*/ 0 h 15715"/>
              <a:gd name="connsiteX1" fmla="*/ 7874 w 11989"/>
              <a:gd name="connsiteY1" fmla="*/ 15173 h 15715"/>
              <a:gd name="connsiteX2" fmla="*/ 11989 w 11989"/>
              <a:gd name="connsiteY2" fmla="*/ 15637 h 15715"/>
              <a:gd name="connsiteX3" fmla="*/ 11838 w 11989"/>
              <a:gd name="connsiteY3" fmla="*/ 5261 h 15715"/>
              <a:gd name="connsiteX4" fmla="*/ 0 w 11989"/>
              <a:gd name="connsiteY4" fmla="*/ 0 h 15715"/>
              <a:gd name="connsiteX0" fmla="*/ 0 w 13760"/>
              <a:gd name="connsiteY0" fmla="*/ 0 h 15715"/>
              <a:gd name="connsiteX1" fmla="*/ 7874 w 13760"/>
              <a:gd name="connsiteY1" fmla="*/ 15173 h 15715"/>
              <a:gd name="connsiteX2" fmla="*/ 11989 w 13760"/>
              <a:gd name="connsiteY2" fmla="*/ 15637 h 15715"/>
              <a:gd name="connsiteX3" fmla="*/ 13760 w 13760"/>
              <a:gd name="connsiteY3" fmla="*/ 61 h 15715"/>
              <a:gd name="connsiteX4" fmla="*/ 0 w 13760"/>
              <a:gd name="connsiteY4" fmla="*/ 0 h 15715"/>
              <a:gd name="connsiteX0" fmla="*/ 0 w 13760"/>
              <a:gd name="connsiteY0" fmla="*/ 0 h 15758"/>
              <a:gd name="connsiteX1" fmla="*/ 8292 w 13760"/>
              <a:gd name="connsiteY1" fmla="*/ 15563 h 15758"/>
              <a:gd name="connsiteX2" fmla="*/ 11989 w 13760"/>
              <a:gd name="connsiteY2" fmla="*/ 15637 h 15758"/>
              <a:gd name="connsiteX3" fmla="*/ 13760 w 13760"/>
              <a:gd name="connsiteY3" fmla="*/ 61 h 15758"/>
              <a:gd name="connsiteX4" fmla="*/ 0 w 13760"/>
              <a:gd name="connsiteY4" fmla="*/ 0 h 15758"/>
              <a:gd name="connsiteX0" fmla="*/ 0 w 24624"/>
              <a:gd name="connsiteY0" fmla="*/ 849 h 16607"/>
              <a:gd name="connsiteX1" fmla="*/ 8292 w 24624"/>
              <a:gd name="connsiteY1" fmla="*/ 16412 h 16607"/>
              <a:gd name="connsiteX2" fmla="*/ 11989 w 24624"/>
              <a:gd name="connsiteY2" fmla="*/ 16486 h 16607"/>
              <a:gd name="connsiteX3" fmla="*/ 24624 w 24624"/>
              <a:gd name="connsiteY3" fmla="*/ 0 h 16607"/>
              <a:gd name="connsiteX4" fmla="*/ 0 w 24624"/>
              <a:gd name="connsiteY4" fmla="*/ 849 h 16607"/>
              <a:gd name="connsiteX0" fmla="*/ 0 w 24624"/>
              <a:gd name="connsiteY0" fmla="*/ 849 h 16607"/>
              <a:gd name="connsiteX1" fmla="*/ 8292 w 24624"/>
              <a:gd name="connsiteY1" fmla="*/ 16412 h 16607"/>
              <a:gd name="connsiteX2" fmla="*/ 11989 w 24624"/>
              <a:gd name="connsiteY2" fmla="*/ 16486 h 16607"/>
              <a:gd name="connsiteX3" fmla="*/ 24624 w 24624"/>
              <a:gd name="connsiteY3" fmla="*/ 0 h 16607"/>
              <a:gd name="connsiteX4" fmla="*/ 0 w 24624"/>
              <a:gd name="connsiteY4" fmla="*/ 849 h 16607"/>
              <a:gd name="connsiteX0" fmla="*/ 0 w 28801"/>
              <a:gd name="connsiteY0" fmla="*/ 0 h 18057"/>
              <a:gd name="connsiteX1" fmla="*/ 12469 w 28801"/>
              <a:gd name="connsiteY1" fmla="*/ 17862 h 18057"/>
              <a:gd name="connsiteX2" fmla="*/ 16166 w 28801"/>
              <a:gd name="connsiteY2" fmla="*/ 17936 h 18057"/>
              <a:gd name="connsiteX3" fmla="*/ 28801 w 28801"/>
              <a:gd name="connsiteY3" fmla="*/ 1450 h 18057"/>
              <a:gd name="connsiteX4" fmla="*/ 0 w 28801"/>
              <a:gd name="connsiteY4" fmla="*/ 0 h 18057"/>
              <a:gd name="connsiteX0" fmla="*/ 0 w 37155"/>
              <a:gd name="connsiteY0" fmla="*/ 0 h 18057"/>
              <a:gd name="connsiteX1" fmla="*/ 12469 w 37155"/>
              <a:gd name="connsiteY1" fmla="*/ 17862 h 18057"/>
              <a:gd name="connsiteX2" fmla="*/ 16166 w 37155"/>
              <a:gd name="connsiteY2" fmla="*/ 17936 h 18057"/>
              <a:gd name="connsiteX3" fmla="*/ 37155 w 37155"/>
              <a:gd name="connsiteY3" fmla="*/ 50 h 18057"/>
              <a:gd name="connsiteX4" fmla="*/ 0 w 37155"/>
              <a:gd name="connsiteY4" fmla="*/ 0 h 18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55" h="18057">
                <a:moveTo>
                  <a:pt x="0" y="0"/>
                </a:moveTo>
                <a:cubicBezTo>
                  <a:pt x="3957" y="3493"/>
                  <a:pt x="10944" y="13279"/>
                  <a:pt x="12469" y="17862"/>
                </a:cubicBezTo>
                <a:cubicBezTo>
                  <a:pt x="13224" y="17777"/>
                  <a:pt x="15473" y="18279"/>
                  <a:pt x="16166" y="17936"/>
                </a:cubicBezTo>
                <a:cubicBezTo>
                  <a:pt x="15778" y="12531"/>
                  <a:pt x="29146" y="3783"/>
                  <a:pt x="37155" y="50"/>
                </a:cubicBez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txBody>
          <a:bodyPr/>
          <a:lstStyle/>
          <a:p>
            <a:pPr>
              <a:defRPr/>
            </a:pPr>
            <a:endParaRPr lang="en-US" b="1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ＭＳ Ｐゴシック" charset="0"/>
            </a:endParaRPr>
          </a:p>
        </p:txBody>
      </p:sp>
      <p:sp>
        <p:nvSpPr>
          <p:cNvPr id="47" name="Text Box 100">
            <a:extLst>
              <a:ext uri="{FF2B5EF4-FFF2-40B4-BE49-F238E27FC236}">
                <a16:creationId xmlns:a16="http://schemas.microsoft.com/office/drawing/2014/main" id="{19E01798-7ABB-4DDE-88E4-78F870D7C4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7704" y="4784179"/>
            <a:ext cx="2760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b="1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</a:p>
        </p:txBody>
      </p:sp>
      <p:grpSp>
        <p:nvGrpSpPr>
          <p:cNvPr id="48" name="Group 7">
            <a:extLst>
              <a:ext uri="{FF2B5EF4-FFF2-40B4-BE49-F238E27FC236}">
                <a16:creationId xmlns:a16="http://schemas.microsoft.com/office/drawing/2014/main" id="{A6BE599D-0E62-4038-A3A6-126718CE7716}"/>
              </a:ext>
            </a:extLst>
          </p:cNvPr>
          <p:cNvGrpSpPr>
            <a:grpSpLocks/>
          </p:cNvGrpSpPr>
          <p:nvPr/>
        </p:nvGrpSpPr>
        <p:grpSpPr bwMode="auto">
          <a:xfrm>
            <a:off x="2552254" y="5063579"/>
            <a:ext cx="501650" cy="233362"/>
            <a:chOff x="3600" y="219"/>
            <a:chExt cx="360" cy="175"/>
          </a:xfrm>
        </p:grpSpPr>
        <p:sp>
          <p:nvSpPr>
            <p:cNvPr id="49" name="Oval 8">
              <a:extLst>
                <a:ext uri="{FF2B5EF4-FFF2-40B4-BE49-F238E27FC236}">
                  <a16:creationId xmlns:a16="http://schemas.microsoft.com/office/drawing/2014/main" id="{BF6B8A81-E0F3-4339-B6B0-76D5F0DCAC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8"/>
              <a:ext cx="357" cy="96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 b="1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50" name="Line 9">
              <a:extLst>
                <a:ext uri="{FF2B5EF4-FFF2-40B4-BE49-F238E27FC236}">
                  <a16:creationId xmlns:a16="http://schemas.microsoft.com/office/drawing/2014/main" id="{5CF3A123-2C0B-4C55-A5BA-6F0302F702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51" name="Line 10">
              <a:extLst>
                <a:ext uri="{FF2B5EF4-FFF2-40B4-BE49-F238E27FC236}">
                  <a16:creationId xmlns:a16="http://schemas.microsoft.com/office/drawing/2014/main" id="{B68E5EED-8038-4ED4-B8C3-95470CEF42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52" name="Rectangle 11">
              <a:extLst>
                <a:ext uri="{FF2B5EF4-FFF2-40B4-BE49-F238E27FC236}">
                  <a16:creationId xmlns:a16="http://schemas.microsoft.com/office/drawing/2014/main" id="{FAE6DDF7-768E-4F45-BC86-C42B18E1F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2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 b="1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53" name="Oval 12">
              <a:extLst>
                <a:ext uri="{FF2B5EF4-FFF2-40B4-BE49-F238E27FC236}">
                  <a16:creationId xmlns:a16="http://schemas.microsoft.com/office/drawing/2014/main" id="{5AF6F0F3-862E-456E-BF1D-E955B6290F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 b="1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grpSp>
          <p:nvGrpSpPr>
            <p:cNvPr id="54" name="Group 13">
              <a:extLst>
                <a:ext uri="{FF2B5EF4-FFF2-40B4-BE49-F238E27FC236}">
                  <a16:creationId xmlns:a16="http://schemas.microsoft.com/office/drawing/2014/main" id="{4F3BCDA0-E10B-43DA-A54A-13A494AF92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59" name="Line 14">
                <a:extLst>
                  <a:ext uri="{FF2B5EF4-FFF2-40B4-BE49-F238E27FC236}">
                    <a16:creationId xmlns:a16="http://schemas.microsoft.com/office/drawing/2014/main" id="{F824CD08-7C46-433F-A592-FBBFFD6C26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60" name="Line 15">
                <a:extLst>
                  <a:ext uri="{FF2B5EF4-FFF2-40B4-BE49-F238E27FC236}">
                    <a16:creationId xmlns:a16="http://schemas.microsoft.com/office/drawing/2014/main" id="{CA34FDA0-343A-4CB4-9182-FC7B9DE513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3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61" name="Line 16">
                <a:extLst>
                  <a:ext uri="{FF2B5EF4-FFF2-40B4-BE49-F238E27FC236}">
                    <a16:creationId xmlns:a16="http://schemas.microsoft.com/office/drawing/2014/main" id="{EB8DF294-F9C7-4D82-9BE4-87D85093FE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grpSp>
          <p:nvGrpSpPr>
            <p:cNvPr id="55" name="Group 17">
              <a:extLst>
                <a:ext uri="{FF2B5EF4-FFF2-40B4-BE49-F238E27FC236}">
                  <a16:creationId xmlns:a16="http://schemas.microsoft.com/office/drawing/2014/main" id="{20BFFED2-3447-4322-BAC0-76B9396CB3AF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56" name="Line 18">
                <a:extLst>
                  <a:ext uri="{FF2B5EF4-FFF2-40B4-BE49-F238E27FC236}">
                    <a16:creationId xmlns:a16="http://schemas.microsoft.com/office/drawing/2014/main" id="{42BE2D88-3902-49C3-825E-3D319EBF63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6"/>
                <a:ext cx="50" cy="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57" name="Line 19">
                <a:extLst>
                  <a:ext uri="{FF2B5EF4-FFF2-40B4-BE49-F238E27FC236}">
                    <a16:creationId xmlns:a16="http://schemas.microsoft.com/office/drawing/2014/main" id="{C805F594-6ED7-49A8-8D5A-BF5BA4B3B8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58" name="Line 20">
                <a:extLst>
                  <a:ext uri="{FF2B5EF4-FFF2-40B4-BE49-F238E27FC236}">
                    <a16:creationId xmlns:a16="http://schemas.microsoft.com/office/drawing/2014/main" id="{C641615B-78B4-42D6-896E-E1932BA2FA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49"/>
                <a:ext cx="52" cy="9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</p:grpSp>
      <p:sp>
        <p:nvSpPr>
          <p:cNvPr id="62" name="Freeform 120">
            <a:extLst>
              <a:ext uri="{FF2B5EF4-FFF2-40B4-BE49-F238E27FC236}">
                <a16:creationId xmlns:a16="http://schemas.microsoft.com/office/drawing/2014/main" id="{E4EEC012-BAF2-49DE-8229-BF7D4BDCAC7C}"/>
              </a:ext>
            </a:extLst>
          </p:cNvPr>
          <p:cNvSpPr>
            <a:spLocks/>
          </p:cNvSpPr>
          <p:nvPr/>
        </p:nvSpPr>
        <p:spPr bwMode="auto">
          <a:xfrm>
            <a:off x="2485579" y="5184229"/>
            <a:ext cx="982663" cy="215900"/>
          </a:xfrm>
          <a:custGeom>
            <a:avLst/>
            <a:gdLst>
              <a:gd name="T0" fmla="*/ 0 w 10042"/>
              <a:gd name="T1" fmla="*/ 25234610 h 10522"/>
              <a:gd name="T2" fmla="*/ 2147483647 w 10042"/>
              <a:gd name="T3" fmla="*/ 301708329 h 10522"/>
              <a:gd name="T4" fmla="*/ 2147483647 w 10042"/>
              <a:gd name="T5" fmla="*/ 1869572549 h 1052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42" h="10522">
                <a:moveTo>
                  <a:pt x="0" y="142"/>
                </a:moveTo>
                <a:cubicBezTo>
                  <a:pt x="3431" y="-228"/>
                  <a:pt x="4080" y="76"/>
                  <a:pt x="5443" y="1698"/>
                </a:cubicBezTo>
                <a:cubicBezTo>
                  <a:pt x="6937" y="3705"/>
                  <a:pt x="9198" y="6895"/>
                  <a:pt x="10042" y="10522"/>
                </a:cubicBezTo>
              </a:path>
            </a:pathLst>
          </a:custGeom>
          <a:noFill/>
          <a:ln w="57150" cmpd="sng">
            <a:solidFill>
              <a:srgbClr val="FF33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b="1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cxnSp>
        <p:nvCxnSpPr>
          <p:cNvPr id="63" name="Straight Connector 65">
            <a:extLst>
              <a:ext uri="{FF2B5EF4-FFF2-40B4-BE49-F238E27FC236}">
                <a16:creationId xmlns:a16="http://schemas.microsoft.com/office/drawing/2014/main" id="{3F65FC47-07D5-44B0-8C1B-7C96B887145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641029" y="5036591"/>
            <a:ext cx="7938" cy="238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" name="Freeform 122">
            <a:extLst>
              <a:ext uri="{FF2B5EF4-FFF2-40B4-BE49-F238E27FC236}">
                <a16:creationId xmlns:a16="http://schemas.microsoft.com/office/drawing/2014/main" id="{353C0A6A-26FC-4DD7-B3FE-3F1C3C2CF084}"/>
              </a:ext>
            </a:extLst>
          </p:cNvPr>
          <p:cNvSpPr>
            <a:spLocks/>
          </p:cNvSpPr>
          <p:nvPr/>
        </p:nvSpPr>
        <p:spPr bwMode="auto">
          <a:xfrm flipH="1">
            <a:off x="3384104" y="5647779"/>
            <a:ext cx="2181225" cy="396875"/>
          </a:xfrm>
          <a:custGeom>
            <a:avLst/>
            <a:gdLst>
              <a:gd name="T0" fmla="*/ 0 w 1443"/>
              <a:gd name="T1" fmla="*/ 0 h 816"/>
              <a:gd name="T2" fmla="*/ 0 w 1443"/>
              <a:gd name="T3" fmla="*/ 0 h 816"/>
              <a:gd name="T4" fmla="*/ 0 w 1443"/>
              <a:gd name="T5" fmla="*/ 0 h 816"/>
              <a:gd name="T6" fmla="*/ 0 w 1443"/>
              <a:gd name="T7" fmla="*/ 0 h 816"/>
              <a:gd name="T8" fmla="*/ 0 w 1443"/>
              <a:gd name="T9" fmla="*/ 0 h 81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43"/>
              <a:gd name="T16" fmla="*/ 0 h 816"/>
              <a:gd name="T17" fmla="*/ 1443 w 1443"/>
              <a:gd name="T18" fmla="*/ 816 h 816"/>
              <a:gd name="connsiteX0" fmla="*/ 0 w 12434"/>
              <a:gd name="connsiteY0" fmla="*/ 5781 h 9717"/>
              <a:gd name="connsiteX1" fmla="*/ 9891 w 12434"/>
              <a:gd name="connsiteY1" fmla="*/ 9522 h 9717"/>
              <a:gd name="connsiteX2" fmla="*/ 11582 w 12434"/>
              <a:gd name="connsiteY2" fmla="*/ 9596 h 9717"/>
              <a:gd name="connsiteX3" fmla="*/ 12434 w 12434"/>
              <a:gd name="connsiteY3" fmla="*/ 0 h 9717"/>
              <a:gd name="connsiteX4" fmla="*/ 0 w 12434"/>
              <a:gd name="connsiteY4" fmla="*/ 5781 h 9717"/>
              <a:gd name="connsiteX0" fmla="*/ 918 w 10233"/>
              <a:gd name="connsiteY0" fmla="*/ 8176 h 12226"/>
              <a:gd name="connsiteX1" fmla="*/ 8873 w 10233"/>
              <a:gd name="connsiteY1" fmla="*/ 12026 h 12226"/>
              <a:gd name="connsiteX2" fmla="*/ 10233 w 10233"/>
              <a:gd name="connsiteY2" fmla="*/ 12102 h 12226"/>
              <a:gd name="connsiteX3" fmla="*/ 1241 w 10233"/>
              <a:gd name="connsiteY3" fmla="*/ 0 h 12226"/>
              <a:gd name="connsiteX4" fmla="*/ 918 w 10233"/>
              <a:gd name="connsiteY4" fmla="*/ 8176 h 12226"/>
              <a:gd name="connsiteX0" fmla="*/ 918 w 10233"/>
              <a:gd name="connsiteY0" fmla="*/ 8176 h 12226"/>
              <a:gd name="connsiteX1" fmla="*/ 8873 w 10233"/>
              <a:gd name="connsiteY1" fmla="*/ 12026 h 12226"/>
              <a:gd name="connsiteX2" fmla="*/ 10233 w 10233"/>
              <a:gd name="connsiteY2" fmla="*/ 12102 h 12226"/>
              <a:gd name="connsiteX3" fmla="*/ 1241 w 10233"/>
              <a:gd name="connsiteY3" fmla="*/ 0 h 12226"/>
              <a:gd name="connsiteX4" fmla="*/ 918 w 10233"/>
              <a:gd name="connsiteY4" fmla="*/ 8176 h 12226"/>
              <a:gd name="connsiteX0" fmla="*/ 918 w 10233"/>
              <a:gd name="connsiteY0" fmla="*/ 8176 h 12226"/>
              <a:gd name="connsiteX1" fmla="*/ 8873 w 10233"/>
              <a:gd name="connsiteY1" fmla="*/ 12026 h 12226"/>
              <a:gd name="connsiteX2" fmla="*/ 10233 w 10233"/>
              <a:gd name="connsiteY2" fmla="*/ 12102 h 12226"/>
              <a:gd name="connsiteX3" fmla="*/ 1241 w 10233"/>
              <a:gd name="connsiteY3" fmla="*/ 0 h 12226"/>
              <a:gd name="connsiteX4" fmla="*/ 918 w 10233"/>
              <a:gd name="connsiteY4" fmla="*/ 8176 h 12226"/>
              <a:gd name="connsiteX0" fmla="*/ 0 w 9315"/>
              <a:gd name="connsiteY0" fmla="*/ 8176 h 12226"/>
              <a:gd name="connsiteX1" fmla="*/ 7955 w 9315"/>
              <a:gd name="connsiteY1" fmla="*/ 12026 h 12226"/>
              <a:gd name="connsiteX2" fmla="*/ 9315 w 9315"/>
              <a:gd name="connsiteY2" fmla="*/ 12102 h 12226"/>
              <a:gd name="connsiteX3" fmla="*/ 323 w 9315"/>
              <a:gd name="connsiteY3" fmla="*/ 0 h 12226"/>
              <a:gd name="connsiteX4" fmla="*/ 0 w 9315"/>
              <a:gd name="connsiteY4" fmla="*/ 8176 h 12226"/>
              <a:gd name="connsiteX0" fmla="*/ 0 w 10000"/>
              <a:gd name="connsiteY0" fmla="*/ 6778 h 10091"/>
              <a:gd name="connsiteX1" fmla="*/ 8540 w 10000"/>
              <a:gd name="connsiteY1" fmla="*/ 9927 h 10091"/>
              <a:gd name="connsiteX2" fmla="*/ 10000 w 10000"/>
              <a:gd name="connsiteY2" fmla="*/ 9990 h 10091"/>
              <a:gd name="connsiteX3" fmla="*/ 107 w 10000"/>
              <a:gd name="connsiteY3" fmla="*/ 0 h 10091"/>
              <a:gd name="connsiteX4" fmla="*/ 0 w 10000"/>
              <a:gd name="connsiteY4" fmla="*/ 6778 h 10091"/>
              <a:gd name="connsiteX0" fmla="*/ 0 w 10000"/>
              <a:gd name="connsiteY0" fmla="*/ 6778 h 10091"/>
              <a:gd name="connsiteX1" fmla="*/ 8540 w 10000"/>
              <a:gd name="connsiteY1" fmla="*/ 9927 h 10091"/>
              <a:gd name="connsiteX2" fmla="*/ 10000 w 10000"/>
              <a:gd name="connsiteY2" fmla="*/ 9990 h 10091"/>
              <a:gd name="connsiteX3" fmla="*/ 107 w 10000"/>
              <a:gd name="connsiteY3" fmla="*/ 0 h 10091"/>
              <a:gd name="connsiteX4" fmla="*/ 0 w 10000"/>
              <a:gd name="connsiteY4" fmla="*/ 6778 h 10091"/>
              <a:gd name="connsiteX0" fmla="*/ 0 w 10000"/>
              <a:gd name="connsiteY0" fmla="*/ 6778 h 10838"/>
              <a:gd name="connsiteX1" fmla="*/ 8900 w 10000"/>
              <a:gd name="connsiteY1" fmla="*/ 10838 h 10838"/>
              <a:gd name="connsiteX2" fmla="*/ 10000 w 10000"/>
              <a:gd name="connsiteY2" fmla="*/ 9990 h 10838"/>
              <a:gd name="connsiteX3" fmla="*/ 107 w 10000"/>
              <a:gd name="connsiteY3" fmla="*/ 0 h 10838"/>
              <a:gd name="connsiteX4" fmla="*/ 0 w 10000"/>
              <a:gd name="connsiteY4" fmla="*/ 6778 h 10838"/>
              <a:gd name="connsiteX0" fmla="*/ 0 w 9339"/>
              <a:gd name="connsiteY0" fmla="*/ 6778 h 10838"/>
              <a:gd name="connsiteX1" fmla="*/ 8900 w 9339"/>
              <a:gd name="connsiteY1" fmla="*/ 10838 h 10838"/>
              <a:gd name="connsiteX2" fmla="*/ 9339 w 9339"/>
              <a:gd name="connsiteY2" fmla="*/ 8351 h 10838"/>
              <a:gd name="connsiteX3" fmla="*/ 107 w 9339"/>
              <a:gd name="connsiteY3" fmla="*/ 0 h 10838"/>
              <a:gd name="connsiteX4" fmla="*/ 0 w 9339"/>
              <a:gd name="connsiteY4" fmla="*/ 6778 h 10838"/>
              <a:gd name="connsiteX0" fmla="*/ 0 w 10000"/>
              <a:gd name="connsiteY0" fmla="*/ 6254 h 10000"/>
              <a:gd name="connsiteX1" fmla="*/ 9530 w 10000"/>
              <a:gd name="connsiteY1" fmla="*/ 10000 h 10000"/>
              <a:gd name="connsiteX2" fmla="*/ 10000 w 10000"/>
              <a:gd name="connsiteY2" fmla="*/ 7705 h 10000"/>
              <a:gd name="connsiteX3" fmla="*/ 115 w 10000"/>
              <a:gd name="connsiteY3" fmla="*/ 0 h 10000"/>
              <a:gd name="connsiteX4" fmla="*/ 0 w 10000"/>
              <a:gd name="connsiteY4" fmla="*/ 6254 h 10000"/>
              <a:gd name="connsiteX0" fmla="*/ 0 w 10000"/>
              <a:gd name="connsiteY0" fmla="*/ 6254 h 10000"/>
              <a:gd name="connsiteX1" fmla="*/ 9530 w 10000"/>
              <a:gd name="connsiteY1" fmla="*/ 10000 h 10000"/>
              <a:gd name="connsiteX2" fmla="*/ 10000 w 10000"/>
              <a:gd name="connsiteY2" fmla="*/ 7705 h 10000"/>
              <a:gd name="connsiteX3" fmla="*/ 115 w 10000"/>
              <a:gd name="connsiteY3" fmla="*/ 0 h 10000"/>
              <a:gd name="connsiteX4" fmla="*/ 0 w 10000"/>
              <a:gd name="connsiteY4" fmla="*/ 6254 h 10000"/>
              <a:gd name="connsiteX0" fmla="*/ 0 w 10000"/>
              <a:gd name="connsiteY0" fmla="*/ 6254 h 10000"/>
              <a:gd name="connsiteX1" fmla="*/ 9530 w 10000"/>
              <a:gd name="connsiteY1" fmla="*/ 10000 h 10000"/>
              <a:gd name="connsiteX2" fmla="*/ 10000 w 10000"/>
              <a:gd name="connsiteY2" fmla="*/ 7705 h 10000"/>
              <a:gd name="connsiteX3" fmla="*/ 115 w 10000"/>
              <a:gd name="connsiteY3" fmla="*/ 0 h 10000"/>
              <a:gd name="connsiteX4" fmla="*/ 0 w 10000"/>
              <a:gd name="connsiteY4" fmla="*/ 6254 h 10000"/>
              <a:gd name="connsiteX0" fmla="*/ 20 w 10020"/>
              <a:gd name="connsiteY0" fmla="*/ 7598 h 11344"/>
              <a:gd name="connsiteX1" fmla="*/ 9550 w 10020"/>
              <a:gd name="connsiteY1" fmla="*/ 11344 h 11344"/>
              <a:gd name="connsiteX2" fmla="*/ 10020 w 10020"/>
              <a:gd name="connsiteY2" fmla="*/ 9049 h 11344"/>
              <a:gd name="connsiteX3" fmla="*/ 71 w 10020"/>
              <a:gd name="connsiteY3" fmla="*/ 0 h 11344"/>
              <a:gd name="connsiteX4" fmla="*/ 20 w 10020"/>
              <a:gd name="connsiteY4" fmla="*/ 7598 h 11344"/>
              <a:gd name="connsiteX0" fmla="*/ 20 w 10020"/>
              <a:gd name="connsiteY0" fmla="*/ 7598 h 11344"/>
              <a:gd name="connsiteX1" fmla="*/ 9550 w 10020"/>
              <a:gd name="connsiteY1" fmla="*/ 11344 h 11344"/>
              <a:gd name="connsiteX2" fmla="*/ 10020 w 10020"/>
              <a:gd name="connsiteY2" fmla="*/ 9049 h 11344"/>
              <a:gd name="connsiteX3" fmla="*/ 71 w 10020"/>
              <a:gd name="connsiteY3" fmla="*/ 0 h 11344"/>
              <a:gd name="connsiteX4" fmla="*/ 20 w 10020"/>
              <a:gd name="connsiteY4" fmla="*/ 7598 h 11344"/>
              <a:gd name="connsiteX0" fmla="*/ 20 w 10020"/>
              <a:gd name="connsiteY0" fmla="*/ 7598 h 11260"/>
              <a:gd name="connsiteX1" fmla="*/ 9743 w 10020"/>
              <a:gd name="connsiteY1" fmla="*/ 11260 h 11260"/>
              <a:gd name="connsiteX2" fmla="*/ 10020 w 10020"/>
              <a:gd name="connsiteY2" fmla="*/ 9049 h 11260"/>
              <a:gd name="connsiteX3" fmla="*/ 71 w 10020"/>
              <a:gd name="connsiteY3" fmla="*/ 0 h 11260"/>
              <a:gd name="connsiteX4" fmla="*/ 20 w 10020"/>
              <a:gd name="connsiteY4" fmla="*/ 7598 h 11260"/>
              <a:gd name="connsiteX0" fmla="*/ 20 w 10020"/>
              <a:gd name="connsiteY0" fmla="*/ 7598 h 11260"/>
              <a:gd name="connsiteX1" fmla="*/ 9743 w 10020"/>
              <a:gd name="connsiteY1" fmla="*/ 11260 h 11260"/>
              <a:gd name="connsiteX2" fmla="*/ 10020 w 10020"/>
              <a:gd name="connsiteY2" fmla="*/ 9049 h 11260"/>
              <a:gd name="connsiteX3" fmla="*/ 71 w 10020"/>
              <a:gd name="connsiteY3" fmla="*/ 0 h 11260"/>
              <a:gd name="connsiteX4" fmla="*/ 20 w 10020"/>
              <a:gd name="connsiteY4" fmla="*/ 7598 h 11260"/>
              <a:gd name="connsiteX0" fmla="*/ 174 w 10174"/>
              <a:gd name="connsiteY0" fmla="*/ 9049 h 12711"/>
              <a:gd name="connsiteX1" fmla="*/ 9897 w 10174"/>
              <a:gd name="connsiteY1" fmla="*/ 12711 h 12711"/>
              <a:gd name="connsiteX2" fmla="*/ 10174 w 10174"/>
              <a:gd name="connsiteY2" fmla="*/ 10500 h 12711"/>
              <a:gd name="connsiteX3" fmla="*/ 53 w 10174"/>
              <a:gd name="connsiteY3" fmla="*/ 0 h 12711"/>
              <a:gd name="connsiteX4" fmla="*/ 174 w 10174"/>
              <a:gd name="connsiteY4" fmla="*/ 9049 h 12711"/>
              <a:gd name="connsiteX0" fmla="*/ 174 w 45742"/>
              <a:gd name="connsiteY0" fmla="*/ 9049 h 10516"/>
              <a:gd name="connsiteX1" fmla="*/ 45742 w 45742"/>
              <a:gd name="connsiteY1" fmla="*/ 8442 h 10516"/>
              <a:gd name="connsiteX2" fmla="*/ 10174 w 45742"/>
              <a:gd name="connsiteY2" fmla="*/ 10500 h 10516"/>
              <a:gd name="connsiteX3" fmla="*/ 53 w 45742"/>
              <a:gd name="connsiteY3" fmla="*/ 0 h 10516"/>
              <a:gd name="connsiteX4" fmla="*/ 174 w 45742"/>
              <a:gd name="connsiteY4" fmla="*/ 9049 h 10516"/>
              <a:gd name="connsiteX0" fmla="*/ 174 w 45743"/>
              <a:gd name="connsiteY0" fmla="*/ 9049 h 9101"/>
              <a:gd name="connsiteX1" fmla="*/ 45742 w 45743"/>
              <a:gd name="connsiteY1" fmla="*/ 8442 h 9101"/>
              <a:gd name="connsiteX2" fmla="*/ 45245 w 45743"/>
              <a:gd name="connsiteY2" fmla="*/ 6829 h 9101"/>
              <a:gd name="connsiteX3" fmla="*/ 53 w 45743"/>
              <a:gd name="connsiteY3" fmla="*/ 0 h 9101"/>
              <a:gd name="connsiteX4" fmla="*/ 174 w 45743"/>
              <a:gd name="connsiteY4" fmla="*/ 9049 h 9101"/>
              <a:gd name="connsiteX0" fmla="*/ 38 w 10079"/>
              <a:gd name="connsiteY0" fmla="*/ 9943 h 10000"/>
              <a:gd name="connsiteX1" fmla="*/ 10000 w 10079"/>
              <a:gd name="connsiteY1" fmla="*/ 9276 h 10000"/>
              <a:gd name="connsiteX2" fmla="*/ 10079 w 10079"/>
              <a:gd name="connsiteY2" fmla="*/ 7129 h 10000"/>
              <a:gd name="connsiteX3" fmla="*/ 12 w 10079"/>
              <a:gd name="connsiteY3" fmla="*/ 0 h 10000"/>
              <a:gd name="connsiteX4" fmla="*/ 38 w 10079"/>
              <a:gd name="connsiteY4" fmla="*/ 9943 h 10000"/>
              <a:gd name="connsiteX0" fmla="*/ 38 w 10079"/>
              <a:gd name="connsiteY0" fmla="*/ 9943 h 10000"/>
              <a:gd name="connsiteX1" fmla="*/ 10000 w 10079"/>
              <a:gd name="connsiteY1" fmla="*/ 9276 h 10000"/>
              <a:gd name="connsiteX2" fmla="*/ 10079 w 10079"/>
              <a:gd name="connsiteY2" fmla="*/ 7129 h 10000"/>
              <a:gd name="connsiteX3" fmla="*/ 12 w 10079"/>
              <a:gd name="connsiteY3" fmla="*/ 0 h 10000"/>
              <a:gd name="connsiteX4" fmla="*/ 38 w 10079"/>
              <a:gd name="connsiteY4" fmla="*/ 9943 h 10000"/>
              <a:gd name="connsiteX0" fmla="*/ 38 w 10079"/>
              <a:gd name="connsiteY0" fmla="*/ 9943 h 10062"/>
              <a:gd name="connsiteX1" fmla="*/ 10000 w 10079"/>
              <a:gd name="connsiteY1" fmla="*/ 9276 h 10062"/>
              <a:gd name="connsiteX2" fmla="*/ 10079 w 10079"/>
              <a:gd name="connsiteY2" fmla="*/ 7129 h 10062"/>
              <a:gd name="connsiteX3" fmla="*/ 12 w 10079"/>
              <a:gd name="connsiteY3" fmla="*/ 0 h 10062"/>
              <a:gd name="connsiteX4" fmla="*/ 38 w 10079"/>
              <a:gd name="connsiteY4" fmla="*/ 9943 h 10062"/>
              <a:gd name="connsiteX0" fmla="*/ 38 w 10079"/>
              <a:gd name="connsiteY0" fmla="*/ 9943 h 10062"/>
              <a:gd name="connsiteX1" fmla="*/ 10000 w 10079"/>
              <a:gd name="connsiteY1" fmla="*/ 9276 h 10062"/>
              <a:gd name="connsiteX2" fmla="*/ 10079 w 10079"/>
              <a:gd name="connsiteY2" fmla="*/ 7129 h 10062"/>
              <a:gd name="connsiteX3" fmla="*/ 12 w 10079"/>
              <a:gd name="connsiteY3" fmla="*/ 0 h 10062"/>
              <a:gd name="connsiteX4" fmla="*/ 38 w 10079"/>
              <a:gd name="connsiteY4" fmla="*/ 9943 h 10062"/>
              <a:gd name="connsiteX0" fmla="*/ 38 w 10079"/>
              <a:gd name="connsiteY0" fmla="*/ 9943 h 10055"/>
              <a:gd name="connsiteX1" fmla="*/ 10038 w 10079"/>
              <a:gd name="connsiteY1" fmla="*/ 9088 h 10055"/>
              <a:gd name="connsiteX2" fmla="*/ 10079 w 10079"/>
              <a:gd name="connsiteY2" fmla="*/ 7129 h 10055"/>
              <a:gd name="connsiteX3" fmla="*/ 12 w 10079"/>
              <a:gd name="connsiteY3" fmla="*/ 0 h 10055"/>
              <a:gd name="connsiteX4" fmla="*/ 38 w 10079"/>
              <a:gd name="connsiteY4" fmla="*/ 9943 h 10055"/>
              <a:gd name="connsiteX0" fmla="*/ 38 w 10079"/>
              <a:gd name="connsiteY0" fmla="*/ 9943 h 10055"/>
              <a:gd name="connsiteX1" fmla="*/ 10038 w 10079"/>
              <a:gd name="connsiteY1" fmla="*/ 9088 h 10055"/>
              <a:gd name="connsiteX2" fmla="*/ 10079 w 10079"/>
              <a:gd name="connsiteY2" fmla="*/ 7129 h 10055"/>
              <a:gd name="connsiteX3" fmla="*/ 12 w 10079"/>
              <a:gd name="connsiteY3" fmla="*/ 0 h 10055"/>
              <a:gd name="connsiteX4" fmla="*/ 38 w 10079"/>
              <a:gd name="connsiteY4" fmla="*/ 9943 h 10055"/>
              <a:gd name="connsiteX0" fmla="*/ 0 w 10041"/>
              <a:gd name="connsiteY0" fmla="*/ 9005 h 9117"/>
              <a:gd name="connsiteX1" fmla="*/ 10000 w 10041"/>
              <a:gd name="connsiteY1" fmla="*/ 8150 h 9117"/>
              <a:gd name="connsiteX2" fmla="*/ 10041 w 10041"/>
              <a:gd name="connsiteY2" fmla="*/ 6191 h 9117"/>
              <a:gd name="connsiteX3" fmla="*/ 613 w 10041"/>
              <a:gd name="connsiteY3" fmla="*/ 0 h 9117"/>
              <a:gd name="connsiteX4" fmla="*/ 0 w 10041"/>
              <a:gd name="connsiteY4" fmla="*/ 9005 h 9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1" h="9117">
                <a:moveTo>
                  <a:pt x="0" y="9005"/>
                </a:moveTo>
                <a:cubicBezTo>
                  <a:pt x="940" y="9678"/>
                  <a:pt x="2065" y="7058"/>
                  <a:pt x="10000" y="8150"/>
                </a:cubicBezTo>
                <a:cubicBezTo>
                  <a:pt x="10012" y="7247"/>
                  <a:pt x="9901" y="6483"/>
                  <a:pt x="10041" y="6191"/>
                </a:cubicBezTo>
                <a:cubicBezTo>
                  <a:pt x="3022" y="5602"/>
                  <a:pt x="1166" y="4276"/>
                  <a:pt x="613" y="0"/>
                </a:cubicBezTo>
                <a:cubicBezTo>
                  <a:pt x="564" y="3878"/>
                  <a:pt x="46" y="5035"/>
                  <a:pt x="0" y="9005"/>
                </a:cubicBezTo>
                <a:close/>
              </a:path>
            </a:pathLst>
          </a:custGeom>
          <a:gradFill rotWithShape="1">
            <a:gsLst>
              <a:gs pos="0">
                <a:schemeClr val="accent2">
                  <a:lumMod val="40000"/>
                  <a:lumOff val="60000"/>
                  <a:alpha val="6100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txBody>
          <a:bodyPr/>
          <a:lstStyle/>
          <a:p>
            <a:pPr>
              <a:defRPr/>
            </a:pPr>
            <a:endParaRPr lang="en-US" b="1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ＭＳ Ｐゴシック" charset="0"/>
            </a:endParaRPr>
          </a:p>
        </p:txBody>
      </p:sp>
      <p:grpSp>
        <p:nvGrpSpPr>
          <p:cNvPr id="65" name="Group 21">
            <a:extLst>
              <a:ext uri="{FF2B5EF4-FFF2-40B4-BE49-F238E27FC236}">
                <a16:creationId xmlns:a16="http://schemas.microsoft.com/office/drawing/2014/main" id="{1BC2FD8C-891B-430C-86C9-592073BBE418}"/>
              </a:ext>
            </a:extLst>
          </p:cNvPr>
          <p:cNvGrpSpPr>
            <a:grpSpLocks/>
          </p:cNvGrpSpPr>
          <p:nvPr/>
        </p:nvGrpSpPr>
        <p:grpSpPr bwMode="auto">
          <a:xfrm>
            <a:off x="2904679" y="5804941"/>
            <a:ext cx="501650" cy="233363"/>
            <a:chOff x="3600" y="219"/>
            <a:chExt cx="360" cy="175"/>
          </a:xfrm>
        </p:grpSpPr>
        <p:sp>
          <p:nvSpPr>
            <p:cNvPr id="66" name="Oval 22">
              <a:extLst>
                <a:ext uri="{FF2B5EF4-FFF2-40B4-BE49-F238E27FC236}">
                  <a16:creationId xmlns:a16="http://schemas.microsoft.com/office/drawing/2014/main" id="{12357D28-2280-4A11-9ECC-094703C51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8"/>
              <a:ext cx="357" cy="96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 b="1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7" name="Line 23">
              <a:extLst>
                <a:ext uri="{FF2B5EF4-FFF2-40B4-BE49-F238E27FC236}">
                  <a16:creationId xmlns:a16="http://schemas.microsoft.com/office/drawing/2014/main" id="{84598E47-7808-4738-BC07-49EEEC9D27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8" name="Line 24">
              <a:extLst>
                <a:ext uri="{FF2B5EF4-FFF2-40B4-BE49-F238E27FC236}">
                  <a16:creationId xmlns:a16="http://schemas.microsoft.com/office/drawing/2014/main" id="{F742121E-E7DF-4E6B-A8CF-F1814D5F30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9" name="Rectangle 25">
              <a:extLst>
                <a:ext uri="{FF2B5EF4-FFF2-40B4-BE49-F238E27FC236}">
                  <a16:creationId xmlns:a16="http://schemas.microsoft.com/office/drawing/2014/main" id="{5EA46A25-8714-484D-9D88-7E6B59E07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2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 b="1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70" name="Oval 26">
              <a:extLst>
                <a:ext uri="{FF2B5EF4-FFF2-40B4-BE49-F238E27FC236}">
                  <a16:creationId xmlns:a16="http://schemas.microsoft.com/office/drawing/2014/main" id="{7BE23561-9D20-41A7-A647-2A08703D18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 b="1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grpSp>
          <p:nvGrpSpPr>
            <p:cNvPr id="71" name="Group 27">
              <a:extLst>
                <a:ext uri="{FF2B5EF4-FFF2-40B4-BE49-F238E27FC236}">
                  <a16:creationId xmlns:a16="http://schemas.microsoft.com/office/drawing/2014/main" id="{1189C8CF-69F2-4B99-8F35-0ADDF76A52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76" name="Line 28">
                <a:extLst>
                  <a:ext uri="{FF2B5EF4-FFF2-40B4-BE49-F238E27FC236}">
                    <a16:creationId xmlns:a16="http://schemas.microsoft.com/office/drawing/2014/main" id="{FA2F1CBB-02EC-46C1-987E-E6B5AF3154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77" name="Line 29">
                <a:extLst>
                  <a:ext uri="{FF2B5EF4-FFF2-40B4-BE49-F238E27FC236}">
                    <a16:creationId xmlns:a16="http://schemas.microsoft.com/office/drawing/2014/main" id="{50B444C7-7079-4552-ABB4-419FCF3A63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3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78" name="Line 30">
                <a:extLst>
                  <a:ext uri="{FF2B5EF4-FFF2-40B4-BE49-F238E27FC236}">
                    <a16:creationId xmlns:a16="http://schemas.microsoft.com/office/drawing/2014/main" id="{9F1028CC-59D2-49A5-A57C-8CD13BFB1C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grpSp>
          <p:nvGrpSpPr>
            <p:cNvPr id="72" name="Group 31">
              <a:extLst>
                <a:ext uri="{FF2B5EF4-FFF2-40B4-BE49-F238E27FC236}">
                  <a16:creationId xmlns:a16="http://schemas.microsoft.com/office/drawing/2014/main" id="{63F8F1C8-20EB-4BA9-A811-E1D7C816D89F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73" name="Line 32">
                <a:extLst>
                  <a:ext uri="{FF2B5EF4-FFF2-40B4-BE49-F238E27FC236}">
                    <a16:creationId xmlns:a16="http://schemas.microsoft.com/office/drawing/2014/main" id="{028E3B80-5602-455C-9D6B-2616A13C03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6"/>
                <a:ext cx="50" cy="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74" name="Line 33">
                <a:extLst>
                  <a:ext uri="{FF2B5EF4-FFF2-40B4-BE49-F238E27FC236}">
                    <a16:creationId xmlns:a16="http://schemas.microsoft.com/office/drawing/2014/main" id="{9558AC23-9474-4FDC-BDD9-B94F944A58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75" name="Line 34">
                <a:extLst>
                  <a:ext uri="{FF2B5EF4-FFF2-40B4-BE49-F238E27FC236}">
                    <a16:creationId xmlns:a16="http://schemas.microsoft.com/office/drawing/2014/main" id="{E95E4130-2A37-4C3B-9A77-D68A285562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49"/>
                <a:ext cx="52" cy="9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</p:grpSp>
      <p:cxnSp>
        <p:nvCxnSpPr>
          <p:cNvPr id="79" name="Straight Connector 81">
            <a:extLst>
              <a:ext uri="{FF2B5EF4-FFF2-40B4-BE49-F238E27FC236}">
                <a16:creationId xmlns:a16="http://schemas.microsoft.com/office/drawing/2014/main" id="{3279ECB7-9975-4A7C-B9E9-273C80120D2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66254" y="2825204"/>
            <a:ext cx="5856288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0" name="Text Box 106">
            <a:extLst>
              <a:ext uri="{FF2B5EF4-FFF2-40B4-BE49-F238E27FC236}">
                <a16:creationId xmlns:a16="http://schemas.microsoft.com/office/drawing/2014/main" id="{0189D925-395C-492E-8ED3-EB309E822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2390229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zh-CN" altLang="en-US" sz="1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控制平面</a:t>
            </a:r>
            <a:endParaRPr lang="en-US" altLang="zh-CN" sz="1600" b="1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81" name="Text Box 106">
            <a:extLst>
              <a:ext uri="{FF2B5EF4-FFF2-40B4-BE49-F238E27FC236}">
                <a16:creationId xmlns:a16="http://schemas.microsoft.com/office/drawing/2014/main" id="{6454C706-3997-4EEC-BB61-9A7D9D397F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792" y="2876004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zh-CN" altLang="en-US" sz="1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数据平面</a:t>
            </a:r>
            <a:endParaRPr lang="en-US" altLang="zh-CN" sz="1600" b="1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82" name="AutoShape 118">
            <a:extLst>
              <a:ext uri="{FF2B5EF4-FFF2-40B4-BE49-F238E27FC236}">
                <a16:creationId xmlns:a16="http://schemas.microsoft.com/office/drawing/2014/main" id="{62837FCF-9F4D-457B-9D49-C3363DFAC84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079179" y="2610891"/>
            <a:ext cx="992188" cy="122238"/>
          </a:xfrm>
          <a:prstGeom prst="rightArrow">
            <a:avLst>
              <a:gd name="adj1" fmla="val 51167"/>
              <a:gd name="adj2" fmla="val 83902"/>
            </a:avLst>
          </a:prstGeom>
          <a:solidFill>
            <a:schemeClr val="accent1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b="1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ＭＳ Ｐゴシック" charset="0"/>
            </a:endParaRPr>
          </a:p>
        </p:txBody>
      </p:sp>
      <p:sp>
        <p:nvSpPr>
          <p:cNvPr id="83" name="Freeform 91">
            <a:extLst>
              <a:ext uri="{FF2B5EF4-FFF2-40B4-BE49-F238E27FC236}">
                <a16:creationId xmlns:a16="http://schemas.microsoft.com/office/drawing/2014/main" id="{CB2BFAAC-5694-4B3A-8BB0-AA46B4D8A871}"/>
              </a:ext>
            </a:extLst>
          </p:cNvPr>
          <p:cNvSpPr>
            <a:spLocks/>
          </p:cNvSpPr>
          <p:nvPr/>
        </p:nvSpPr>
        <p:spPr bwMode="auto">
          <a:xfrm>
            <a:off x="3873054" y="4979441"/>
            <a:ext cx="474663" cy="582613"/>
          </a:xfrm>
          <a:custGeom>
            <a:avLst/>
            <a:gdLst>
              <a:gd name="T0" fmla="*/ 0 w 318"/>
              <a:gd name="T1" fmla="*/ 0 h 194"/>
              <a:gd name="T2" fmla="*/ 2147483647 w 318"/>
              <a:gd name="T3" fmla="*/ 2147483647 h 194"/>
              <a:gd name="T4" fmla="*/ 0 60000 65536"/>
              <a:gd name="T5" fmla="*/ 0 60000 65536"/>
              <a:gd name="T6" fmla="*/ 0 w 318"/>
              <a:gd name="T7" fmla="*/ 0 h 194"/>
              <a:gd name="T8" fmla="*/ 318 w 318"/>
              <a:gd name="T9" fmla="*/ 194 h 19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18" h="194">
                <a:moveTo>
                  <a:pt x="0" y="0"/>
                </a:moveTo>
                <a:lnTo>
                  <a:pt x="318" y="194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b="1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84" name="Group 35">
            <a:extLst>
              <a:ext uri="{FF2B5EF4-FFF2-40B4-BE49-F238E27FC236}">
                <a16:creationId xmlns:a16="http://schemas.microsoft.com/office/drawing/2014/main" id="{329F82AD-100D-44D7-A6CB-E45CBDC8CA20}"/>
              </a:ext>
            </a:extLst>
          </p:cNvPr>
          <p:cNvGrpSpPr>
            <a:grpSpLocks/>
          </p:cNvGrpSpPr>
          <p:nvPr/>
        </p:nvGrpSpPr>
        <p:grpSpPr bwMode="auto">
          <a:xfrm>
            <a:off x="3579367" y="4758779"/>
            <a:ext cx="501650" cy="233362"/>
            <a:chOff x="3600" y="219"/>
            <a:chExt cx="360" cy="175"/>
          </a:xfrm>
        </p:grpSpPr>
        <p:sp>
          <p:nvSpPr>
            <p:cNvPr id="85" name="Oval 36">
              <a:extLst>
                <a:ext uri="{FF2B5EF4-FFF2-40B4-BE49-F238E27FC236}">
                  <a16:creationId xmlns:a16="http://schemas.microsoft.com/office/drawing/2014/main" id="{4B275771-BF78-4381-B0C6-1991622E0B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8"/>
              <a:ext cx="357" cy="96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 b="1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86" name="Line 37">
              <a:extLst>
                <a:ext uri="{FF2B5EF4-FFF2-40B4-BE49-F238E27FC236}">
                  <a16:creationId xmlns:a16="http://schemas.microsoft.com/office/drawing/2014/main" id="{101C264E-AB6C-4124-B521-E1D09B9E33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87" name="Line 38">
              <a:extLst>
                <a:ext uri="{FF2B5EF4-FFF2-40B4-BE49-F238E27FC236}">
                  <a16:creationId xmlns:a16="http://schemas.microsoft.com/office/drawing/2014/main" id="{41606004-4285-46C0-81E4-7C5624EBC1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88" name="Rectangle 39">
              <a:extLst>
                <a:ext uri="{FF2B5EF4-FFF2-40B4-BE49-F238E27FC236}">
                  <a16:creationId xmlns:a16="http://schemas.microsoft.com/office/drawing/2014/main" id="{AF9E44A7-A381-45E7-86D0-5065C206A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2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 b="1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89" name="Oval 40">
              <a:extLst>
                <a:ext uri="{FF2B5EF4-FFF2-40B4-BE49-F238E27FC236}">
                  <a16:creationId xmlns:a16="http://schemas.microsoft.com/office/drawing/2014/main" id="{AC480D79-8831-46AF-AF77-38841A65F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 b="1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grpSp>
          <p:nvGrpSpPr>
            <p:cNvPr id="90" name="Group 41">
              <a:extLst>
                <a:ext uri="{FF2B5EF4-FFF2-40B4-BE49-F238E27FC236}">
                  <a16:creationId xmlns:a16="http://schemas.microsoft.com/office/drawing/2014/main" id="{312BAFD1-EB57-4DF1-8112-828064FAE3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95" name="Line 42">
                <a:extLst>
                  <a:ext uri="{FF2B5EF4-FFF2-40B4-BE49-F238E27FC236}">
                    <a16:creationId xmlns:a16="http://schemas.microsoft.com/office/drawing/2014/main" id="{E847E317-2C50-469A-9156-50FEAC469B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96" name="Line 43">
                <a:extLst>
                  <a:ext uri="{FF2B5EF4-FFF2-40B4-BE49-F238E27FC236}">
                    <a16:creationId xmlns:a16="http://schemas.microsoft.com/office/drawing/2014/main" id="{600782E9-BE61-4A15-9818-2F3AEE3FD0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3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97" name="Line 44">
                <a:extLst>
                  <a:ext uri="{FF2B5EF4-FFF2-40B4-BE49-F238E27FC236}">
                    <a16:creationId xmlns:a16="http://schemas.microsoft.com/office/drawing/2014/main" id="{964FC4F0-CFFA-4F77-998F-1821EBB589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grpSp>
          <p:nvGrpSpPr>
            <p:cNvPr id="91" name="Group 45">
              <a:extLst>
                <a:ext uri="{FF2B5EF4-FFF2-40B4-BE49-F238E27FC236}">
                  <a16:creationId xmlns:a16="http://schemas.microsoft.com/office/drawing/2014/main" id="{EDBF2DA7-09AD-436C-BB83-A46E84E897F8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92" name="Line 46">
                <a:extLst>
                  <a:ext uri="{FF2B5EF4-FFF2-40B4-BE49-F238E27FC236}">
                    <a16:creationId xmlns:a16="http://schemas.microsoft.com/office/drawing/2014/main" id="{86D93C04-6C78-4D4C-AB28-585850286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6"/>
                <a:ext cx="50" cy="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93" name="Line 47">
                <a:extLst>
                  <a:ext uri="{FF2B5EF4-FFF2-40B4-BE49-F238E27FC236}">
                    <a16:creationId xmlns:a16="http://schemas.microsoft.com/office/drawing/2014/main" id="{33B8CCA4-EA1E-4C39-8517-1BCA160F59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94" name="Line 48">
                <a:extLst>
                  <a:ext uri="{FF2B5EF4-FFF2-40B4-BE49-F238E27FC236}">
                    <a16:creationId xmlns:a16="http://schemas.microsoft.com/office/drawing/2014/main" id="{4D9C0D30-179E-4DD4-9B89-8F35652941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49"/>
                <a:ext cx="52" cy="9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</p:grpSp>
      <p:grpSp>
        <p:nvGrpSpPr>
          <p:cNvPr id="98" name="Group 63">
            <a:extLst>
              <a:ext uri="{FF2B5EF4-FFF2-40B4-BE49-F238E27FC236}">
                <a16:creationId xmlns:a16="http://schemas.microsoft.com/office/drawing/2014/main" id="{3996AEE0-E8BF-4B1D-AF68-A7788A724CCE}"/>
              </a:ext>
            </a:extLst>
          </p:cNvPr>
          <p:cNvGrpSpPr>
            <a:grpSpLocks/>
          </p:cNvGrpSpPr>
          <p:nvPr/>
        </p:nvGrpSpPr>
        <p:grpSpPr bwMode="auto">
          <a:xfrm>
            <a:off x="4130229" y="5525541"/>
            <a:ext cx="501650" cy="233363"/>
            <a:chOff x="3600" y="219"/>
            <a:chExt cx="360" cy="175"/>
          </a:xfrm>
        </p:grpSpPr>
        <p:sp>
          <p:nvSpPr>
            <p:cNvPr id="99" name="Oval 64">
              <a:extLst>
                <a:ext uri="{FF2B5EF4-FFF2-40B4-BE49-F238E27FC236}">
                  <a16:creationId xmlns:a16="http://schemas.microsoft.com/office/drawing/2014/main" id="{A7C75B6E-0749-41BB-A3F6-DAFD9BEB91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8"/>
              <a:ext cx="357" cy="96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 b="1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00" name="Line 65">
              <a:extLst>
                <a:ext uri="{FF2B5EF4-FFF2-40B4-BE49-F238E27FC236}">
                  <a16:creationId xmlns:a16="http://schemas.microsoft.com/office/drawing/2014/main" id="{E002B413-971D-4BBB-9D88-0242BC750B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01" name="Line 66">
              <a:extLst>
                <a:ext uri="{FF2B5EF4-FFF2-40B4-BE49-F238E27FC236}">
                  <a16:creationId xmlns:a16="http://schemas.microsoft.com/office/drawing/2014/main" id="{6F162EEE-BDA5-4CA2-BF11-441202B931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02" name="Rectangle 67">
              <a:extLst>
                <a:ext uri="{FF2B5EF4-FFF2-40B4-BE49-F238E27FC236}">
                  <a16:creationId xmlns:a16="http://schemas.microsoft.com/office/drawing/2014/main" id="{7D9C78A7-93EF-419E-A778-DC59D8E14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2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 b="1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03" name="Oval 68">
              <a:extLst>
                <a:ext uri="{FF2B5EF4-FFF2-40B4-BE49-F238E27FC236}">
                  <a16:creationId xmlns:a16="http://schemas.microsoft.com/office/drawing/2014/main" id="{56951A17-F25D-4BE9-A4E4-1952A706E9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 b="1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grpSp>
          <p:nvGrpSpPr>
            <p:cNvPr id="104" name="Group 69">
              <a:extLst>
                <a:ext uri="{FF2B5EF4-FFF2-40B4-BE49-F238E27FC236}">
                  <a16:creationId xmlns:a16="http://schemas.microsoft.com/office/drawing/2014/main" id="{23E0446D-CB47-4551-A08F-E7E18BCF03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09" name="Line 70">
                <a:extLst>
                  <a:ext uri="{FF2B5EF4-FFF2-40B4-BE49-F238E27FC236}">
                    <a16:creationId xmlns:a16="http://schemas.microsoft.com/office/drawing/2014/main" id="{3A8B31B5-A292-43F2-B298-0EBAE3CB01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110" name="Line 71">
                <a:extLst>
                  <a:ext uri="{FF2B5EF4-FFF2-40B4-BE49-F238E27FC236}">
                    <a16:creationId xmlns:a16="http://schemas.microsoft.com/office/drawing/2014/main" id="{4F1C4709-A53E-4C69-A3F9-4234DB3C61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3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111" name="Line 72">
                <a:extLst>
                  <a:ext uri="{FF2B5EF4-FFF2-40B4-BE49-F238E27FC236}">
                    <a16:creationId xmlns:a16="http://schemas.microsoft.com/office/drawing/2014/main" id="{A74552A7-76AE-4A0B-AD9E-272349B613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grpSp>
          <p:nvGrpSpPr>
            <p:cNvPr id="105" name="Group 73">
              <a:extLst>
                <a:ext uri="{FF2B5EF4-FFF2-40B4-BE49-F238E27FC236}">
                  <a16:creationId xmlns:a16="http://schemas.microsoft.com/office/drawing/2014/main" id="{1F34ADCC-6514-4BC5-ADBD-8ACEA132F02E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06" name="Line 74">
                <a:extLst>
                  <a:ext uri="{FF2B5EF4-FFF2-40B4-BE49-F238E27FC236}">
                    <a16:creationId xmlns:a16="http://schemas.microsoft.com/office/drawing/2014/main" id="{49EED4CA-ABD3-4CC0-A5C1-57810E3DBA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6"/>
                <a:ext cx="50" cy="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107" name="Line 75">
                <a:extLst>
                  <a:ext uri="{FF2B5EF4-FFF2-40B4-BE49-F238E27FC236}">
                    <a16:creationId xmlns:a16="http://schemas.microsoft.com/office/drawing/2014/main" id="{771E8EB1-7A4C-4926-916A-5B1A9A167C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108" name="Line 76">
                <a:extLst>
                  <a:ext uri="{FF2B5EF4-FFF2-40B4-BE49-F238E27FC236}">
                    <a16:creationId xmlns:a16="http://schemas.microsoft.com/office/drawing/2014/main" id="{320692A2-047F-4374-B23C-19A5B54C41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49"/>
                <a:ext cx="52" cy="9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</p:grpSp>
      <p:grpSp>
        <p:nvGrpSpPr>
          <p:cNvPr id="112" name="Group 115">
            <a:extLst>
              <a:ext uri="{FF2B5EF4-FFF2-40B4-BE49-F238E27FC236}">
                <a16:creationId xmlns:a16="http://schemas.microsoft.com/office/drawing/2014/main" id="{8DCA8EB5-B683-4A68-A4E6-96E1F56865C4}"/>
              </a:ext>
            </a:extLst>
          </p:cNvPr>
          <p:cNvGrpSpPr>
            <a:grpSpLocks/>
          </p:cNvGrpSpPr>
          <p:nvPr/>
        </p:nvGrpSpPr>
        <p:grpSpPr bwMode="auto">
          <a:xfrm>
            <a:off x="2403029" y="2210841"/>
            <a:ext cx="328613" cy="247650"/>
            <a:chOff x="8481778" y="1650237"/>
            <a:chExt cx="327460" cy="247650"/>
          </a:xfrm>
        </p:grpSpPr>
        <p:sp>
          <p:nvSpPr>
            <p:cNvPr id="113" name="Rectangle 129">
              <a:extLst>
                <a:ext uri="{FF2B5EF4-FFF2-40B4-BE49-F238E27FC236}">
                  <a16:creationId xmlns:a16="http://schemas.microsoft.com/office/drawing/2014/main" id="{7F1D164E-972E-429B-8A3C-D6C078E584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3154" y="1650237"/>
              <a:ext cx="326082" cy="2476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 b="1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14" name="Line 130">
              <a:extLst>
                <a:ext uri="{FF2B5EF4-FFF2-40B4-BE49-F238E27FC236}">
                  <a16:creationId xmlns:a16="http://schemas.microsoft.com/office/drawing/2014/main" id="{2B5BAA8E-E890-433D-AD0B-88DBBC4B23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15682" y="1691512"/>
              <a:ext cx="1376" cy="2063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15" name="Line 131">
              <a:extLst>
                <a:ext uri="{FF2B5EF4-FFF2-40B4-BE49-F238E27FC236}">
                  <a16:creationId xmlns:a16="http://schemas.microsoft.com/office/drawing/2014/main" id="{40F8F04F-92AD-4CEA-A0DD-761944A6E5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83154" y="1740725"/>
              <a:ext cx="3260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16" name="Line 132">
              <a:extLst>
                <a:ext uri="{FF2B5EF4-FFF2-40B4-BE49-F238E27FC236}">
                  <a16:creationId xmlns:a16="http://schemas.microsoft.com/office/drawing/2014/main" id="{DE65E31A-37B6-4A43-802E-A4599A49D6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481778" y="1691512"/>
              <a:ext cx="32746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17" name="Line 130">
              <a:extLst>
                <a:ext uri="{FF2B5EF4-FFF2-40B4-BE49-F238E27FC236}">
                  <a16:creationId xmlns:a16="http://schemas.microsoft.com/office/drawing/2014/main" id="{C14D9576-C19E-4361-973A-3A5D642EE3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02857" y="1691512"/>
              <a:ext cx="1376" cy="2063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118" name="Group 121">
            <a:extLst>
              <a:ext uri="{FF2B5EF4-FFF2-40B4-BE49-F238E27FC236}">
                <a16:creationId xmlns:a16="http://schemas.microsoft.com/office/drawing/2014/main" id="{136649D9-BC9A-45AC-AC3B-D14B43D2B2A5}"/>
              </a:ext>
            </a:extLst>
          </p:cNvPr>
          <p:cNvGrpSpPr>
            <a:grpSpLocks/>
          </p:cNvGrpSpPr>
          <p:nvPr/>
        </p:nvGrpSpPr>
        <p:grpSpPr bwMode="auto">
          <a:xfrm>
            <a:off x="1604517" y="3155404"/>
            <a:ext cx="2005012" cy="1449387"/>
            <a:chOff x="1215873" y="2346199"/>
            <a:chExt cx="2004836" cy="1450803"/>
          </a:xfrm>
        </p:grpSpPr>
        <p:sp>
          <p:nvSpPr>
            <p:cNvPr id="119" name="Rectangle 4">
              <a:extLst>
                <a:ext uri="{FF2B5EF4-FFF2-40B4-BE49-F238E27FC236}">
                  <a16:creationId xmlns:a16="http://schemas.microsoft.com/office/drawing/2014/main" id="{07041FE8-B22F-4386-91BA-8EB53F8D9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0309" y="2346199"/>
              <a:ext cx="1990400" cy="1450803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 b="1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20" name="Rectangle 123">
              <a:extLst>
                <a:ext uri="{FF2B5EF4-FFF2-40B4-BE49-F238E27FC236}">
                  <a16:creationId xmlns:a16="http://schemas.microsoft.com/office/drawing/2014/main" id="{0CE496A1-0360-47B0-96F3-D9D5C3B1DA8C}"/>
                </a:ext>
              </a:extLst>
            </p:cNvPr>
            <p:cNvSpPr/>
            <p:nvPr/>
          </p:nvSpPr>
          <p:spPr bwMode="auto">
            <a:xfrm>
              <a:off x="1933360" y="2662420"/>
              <a:ext cx="661929" cy="106148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b="1">
                <a:latin typeface="华文新魏" panose="02010800040101010101" pitchFamily="2" charset="-122"/>
                <a:ea typeface="华文新魏" panose="02010800040101010101" pitchFamily="2" charset="-122"/>
                <a:cs typeface="ＭＳ Ｐゴシック" charset="0"/>
              </a:endParaRPr>
            </a:p>
          </p:txBody>
        </p:sp>
        <p:sp>
          <p:nvSpPr>
            <p:cNvPr id="121" name="Rectangle 124">
              <a:extLst>
                <a:ext uri="{FF2B5EF4-FFF2-40B4-BE49-F238E27FC236}">
                  <a16:creationId xmlns:a16="http://schemas.microsoft.com/office/drawing/2014/main" id="{146A8806-D81F-4AF7-8C91-0237B8CAFFC0}"/>
                </a:ext>
              </a:extLst>
            </p:cNvPr>
            <p:cNvSpPr/>
            <p:nvPr/>
          </p:nvSpPr>
          <p:spPr bwMode="auto">
            <a:xfrm>
              <a:off x="1307940" y="2665598"/>
              <a:ext cx="622245" cy="10583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b="1">
                <a:latin typeface="华文新魏" panose="02010800040101010101" pitchFamily="2" charset="-122"/>
                <a:ea typeface="华文新魏" panose="02010800040101010101" pitchFamily="2" charset="-122"/>
                <a:cs typeface="ＭＳ Ｐゴシック" charset="0"/>
              </a:endParaRPr>
            </a:p>
          </p:txBody>
        </p:sp>
        <p:sp>
          <p:nvSpPr>
            <p:cNvPr id="122" name="Rectangle 125">
              <a:extLst>
                <a:ext uri="{FF2B5EF4-FFF2-40B4-BE49-F238E27FC236}">
                  <a16:creationId xmlns:a16="http://schemas.microsoft.com/office/drawing/2014/main" id="{77AF44D5-E99F-4CC9-B5BA-4250A01C4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2231" y="2412920"/>
              <a:ext cx="1855396" cy="2484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23" name="Text Box 110">
              <a:extLst>
                <a:ext uri="{FF2B5EF4-FFF2-40B4-BE49-F238E27FC236}">
                  <a16:creationId xmlns:a16="http://schemas.microsoft.com/office/drawing/2014/main" id="{502DE6C9-1980-4850-AE7B-56F22FBECB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9666" y="2374246"/>
              <a:ext cx="902732" cy="3080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zh-CN" altLang="en-US" sz="1400" b="1" dirty="0">
                  <a:solidFill>
                    <a:srgbClr val="0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本地流表</a:t>
              </a:r>
              <a:endParaRPr lang="en-US" altLang="zh-CN" sz="1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24" name="Rectangle 127">
              <a:extLst>
                <a:ext uri="{FF2B5EF4-FFF2-40B4-BE49-F238E27FC236}">
                  <a16:creationId xmlns:a16="http://schemas.microsoft.com/office/drawing/2014/main" id="{BF5D23A6-864E-4350-87B6-7E32C2705E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7523" y="2660713"/>
              <a:ext cx="542081" cy="1060704"/>
            </a:xfrm>
            <a:prstGeom prst="rect">
              <a:avLst/>
            </a:prstGeom>
            <a:solidFill>
              <a:srgbClr val="FF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25" name="Text Box 111">
              <a:extLst>
                <a:ext uri="{FF2B5EF4-FFF2-40B4-BE49-F238E27FC236}">
                  <a16:creationId xmlns:a16="http://schemas.microsoft.com/office/drawing/2014/main" id="{DE1C1011-2F66-4755-BD75-94320EDCAA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5873" y="2656551"/>
              <a:ext cx="200483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zh-CN" altLang="en-US" sz="1200" b="1" dirty="0">
                  <a:solidFill>
                    <a:srgbClr val="0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首部</a:t>
              </a:r>
              <a:r>
                <a:rPr lang="en-US" altLang="zh-CN" sz="1200" b="1" dirty="0">
                  <a:solidFill>
                    <a:srgbClr val="0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      </a:t>
              </a:r>
              <a:r>
                <a:rPr lang="zh-CN" altLang="en-US" sz="1200" b="1" dirty="0">
                  <a:solidFill>
                    <a:srgbClr val="0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计数器</a:t>
              </a:r>
              <a:r>
                <a:rPr lang="en-US" altLang="zh-CN" sz="1200" b="1" dirty="0">
                  <a:solidFill>
                    <a:srgbClr val="0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      </a:t>
              </a:r>
              <a:r>
                <a:rPr lang="zh-CN" altLang="en-US" sz="1200" b="1" dirty="0">
                  <a:solidFill>
                    <a:srgbClr val="0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动作</a:t>
              </a:r>
              <a:endParaRPr lang="en-US" altLang="zh-CN" sz="12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26" name="Line 116">
              <a:extLst>
                <a:ext uri="{FF2B5EF4-FFF2-40B4-BE49-F238E27FC236}">
                  <a16:creationId xmlns:a16="http://schemas.microsoft.com/office/drawing/2014/main" id="{67D07EC1-8CBA-4E7E-B615-B058757C76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7142" y="2927136"/>
              <a:ext cx="186048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grpSp>
          <p:nvGrpSpPr>
            <p:cNvPr id="127" name="Group 130">
              <a:extLst>
                <a:ext uri="{FF2B5EF4-FFF2-40B4-BE49-F238E27FC236}">
                  <a16:creationId xmlns:a16="http://schemas.microsoft.com/office/drawing/2014/main" id="{D1D2626B-9F14-4961-898C-0C6E389D03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02231" y="2965801"/>
              <a:ext cx="1840959" cy="207818"/>
              <a:chOff x="1302231" y="2991457"/>
              <a:chExt cx="1840959" cy="207818"/>
            </a:xfrm>
          </p:grpSpPr>
          <p:grpSp>
            <p:nvGrpSpPr>
              <p:cNvPr id="178" name="Group 181">
                <a:extLst>
                  <a:ext uri="{FF2B5EF4-FFF2-40B4-BE49-F238E27FC236}">
                    <a16:creationId xmlns:a16="http://schemas.microsoft.com/office/drawing/2014/main" id="{776D2A63-ED80-4802-B7B2-903699E0FF78}"/>
                  </a:ext>
                </a:extLst>
              </p:cNvPr>
              <p:cNvGrpSpPr/>
              <p:nvPr/>
            </p:nvGrpSpPr>
            <p:grpSpPr>
              <a:xfrm>
                <a:off x="1302231" y="2991457"/>
                <a:ext cx="1840959" cy="207818"/>
                <a:chOff x="360121" y="3045496"/>
                <a:chExt cx="627425" cy="207818"/>
              </a:xfrm>
              <a:solidFill>
                <a:schemeClr val="bg1"/>
              </a:solidFill>
            </p:grpSpPr>
            <p:sp>
              <p:nvSpPr>
                <p:cNvPr id="191" name="Rectangle 194">
                  <a:extLst>
                    <a:ext uri="{FF2B5EF4-FFF2-40B4-BE49-F238E27FC236}">
                      <a16:creationId xmlns:a16="http://schemas.microsoft.com/office/drawing/2014/main" id="{7C3C4C28-79C3-445E-B7E1-5E213CB62572}"/>
                    </a:ext>
                  </a:extLst>
                </p:cNvPr>
                <p:cNvSpPr/>
                <p:nvPr/>
              </p:nvSpPr>
              <p:spPr bwMode="auto">
                <a:xfrm>
                  <a:off x="360121" y="3045496"/>
                  <a:ext cx="627425" cy="207818"/>
                </a:xfrm>
                <a:prstGeom prst="rect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/>
                <a:lstStyle/>
                <a:p>
                  <a:pPr>
                    <a:defRPr/>
                  </a:pPr>
                  <a:endParaRPr lang="en-US" b="1">
                    <a:solidFill>
                      <a:srgbClr val="A6A6A6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  <a:cs typeface="ＭＳ Ｐゴシック" charset="0"/>
                  </a:endParaRPr>
                </a:p>
              </p:txBody>
            </p:sp>
            <p:cxnSp>
              <p:nvCxnSpPr>
                <p:cNvPr id="192" name="Straight Connector 195">
                  <a:extLst>
                    <a:ext uri="{FF2B5EF4-FFF2-40B4-BE49-F238E27FC236}">
                      <a16:creationId xmlns:a16="http://schemas.microsoft.com/office/drawing/2014/main" id="{70042699-3841-4067-85F2-CAA1AB373043}"/>
                    </a:ext>
                  </a:extLst>
                </p:cNvPr>
                <p:cNvCxnSpPr/>
                <p:nvPr/>
              </p:nvCxnSpPr>
              <p:spPr bwMode="auto">
                <a:xfrm>
                  <a:off x="544967" y="3045496"/>
                  <a:ext cx="0" cy="205314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93" name="Straight Connector 196">
                  <a:extLst>
                    <a:ext uri="{FF2B5EF4-FFF2-40B4-BE49-F238E27FC236}">
                      <a16:creationId xmlns:a16="http://schemas.microsoft.com/office/drawing/2014/main" id="{B5A667A7-91F7-49C9-85D0-9BAA23BB0E60}"/>
                    </a:ext>
                  </a:extLst>
                </p:cNvPr>
                <p:cNvCxnSpPr/>
                <p:nvPr/>
              </p:nvCxnSpPr>
              <p:spPr bwMode="auto">
                <a:xfrm>
                  <a:off x="382554" y="3045496"/>
                  <a:ext cx="0" cy="205314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94" name="Straight Connector 197">
                  <a:extLst>
                    <a:ext uri="{FF2B5EF4-FFF2-40B4-BE49-F238E27FC236}">
                      <a16:creationId xmlns:a16="http://schemas.microsoft.com/office/drawing/2014/main" id="{B03FD0A1-22FF-4F93-8EE9-4A2D3C5835AF}"/>
                    </a:ext>
                  </a:extLst>
                </p:cNvPr>
                <p:cNvCxnSpPr/>
                <p:nvPr/>
              </p:nvCxnSpPr>
              <p:spPr bwMode="auto">
                <a:xfrm>
                  <a:off x="407636" y="3045496"/>
                  <a:ext cx="0" cy="205314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95" name="Straight Connector 198">
                  <a:extLst>
                    <a:ext uri="{FF2B5EF4-FFF2-40B4-BE49-F238E27FC236}">
                      <a16:creationId xmlns:a16="http://schemas.microsoft.com/office/drawing/2014/main" id="{43D6C74E-E2AE-4ED8-AF78-2000E1A36C9A}"/>
                    </a:ext>
                  </a:extLst>
                </p:cNvPr>
                <p:cNvCxnSpPr/>
                <p:nvPr/>
              </p:nvCxnSpPr>
              <p:spPr bwMode="auto">
                <a:xfrm>
                  <a:off x="599093" y="3046412"/>
                  <a:ext cx="0" cy="205314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96" name="Straight Connector 199">
                  <a:extLst>
                    <a:ext uri="{FF2B5EF4-FFF2-40B4-BE49-F238E27FC236}">
                      <a16:creationId xmlns:a16="http://schemas.microsoft.com/office/drawing/2014/main" id="{0366C109-8B30-4738-ADDD-ADA9169DDFC1}"/>
                    </a:ext>
                  </a:extLst>
                </p:cNvPr>
                <p:cNvCxnSpPr/>
                <p:nvPr/>
              </p:nvCxnSpPr>
              <p:spPr bwMode="auto">
                <a:xfrm>
                  <a:off x="774541" y="3045496"/>
                  <a:ext cx="0" cy="205314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97" name="Straight Connector 200">
                  <a:extLst>
                    <a:ext uri="{FF2B5EF4-FFF2-40B4-BE49-F238E27FC236}">
                      <a16:creationId xmlns:a16="http://schemas.microsoft.com/office/drawing/2014/main" id="{4A8DA622-A02F-44EE-ABD9-0F531E65F199}"/>
                    </a:ext>
                  </a:extLst>
                </p:cNvPr>
                <p:cNvCxnSpPr/>
                <p:nvPr/>
              </p:nvCxnSpPr>
              <p:spPr bwMode="auto">
                <a:xfrm>
                  <a:off x="826481" y="3045496"/>
                  <a:ext cx="0" cy="205314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98" name="Straight Connector 201">
                  <a:extLst>
                    <a:ext uri="{FF2B5EF4-FFF2-40B4-BE49-F238E27FC236}">
                      <a16:creationId xmlns:a16="http://schemas.microsoft.com/office/drawing/2014/main" id="{D5DCB28E-EFB4-4ADA-A0C3-BE5EA84A6A46}"/>
                    </a:ext>
                  </a:extLst>
                </p:cNvPr>
                <p:cNvCxnSpPr/>
                <p:nvPr/>
              </p:nvCxnSpPr>
              <p:spPr bwMode="auto">
                <a:xfrm>
                  <a:off x="963675" y="3045496"/>
                  <a:ext cx="0" cy="205314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99" name="Straight Connector 202">
                  <a:extLst>
                    <a:ext uri="{FF2B5EF4-FFF2-40B4-BE49-F238E27FC236}">
                      <a16:creationId xmlns:a16="http://schemas.microsoft.com/office/drawing/2014/main" id="{96E6018F-8BF0-48B6-B015-E28924256DEB}"/>
                    </a:ext>
                  </a:extLst>
                </p:cNvPr>
                <p:cNvCxnSpPr/>
                <p:nvPr/>
              </p:nvCxnSpPr>
              <p:spPr bwMode="auto">
                <a:xfrm>
                  <a:off x="938600" y="3045496"/>
                  <a:ext cx="0" cy="205314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179" name="Group 182">
                <a:extLst>
                  <a:ext uri="{FF2B5EF4-FFF2-40B4-BE49-F238E27FC236}">
                    <a16:creationId xmlns:a16="http://schemas.microsoft.com/office/drawing/2014/main" id="{82F11947-7DF0-4ECA-8D72-A57188F8C0A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26796" y="3077273"/>
                <a:ext cx="201593" cy="45719"/>
                <a:chOff x="1501140" y="3070859"/>
                <a:chExt cx="201593" cy="45719"/>
              </a:xfrm>
            </p:grpSpPr>
            <p:sp>
              <p:nvSpPr>
                <p:cNvPr id="188" name="Oval 191">
                  <a:extLst>
                    <a:ext uri="{FF2B5EF4-FFF2-40B4-BE49-F238E27FC236}">
                      <a16:creationId xmlns:a16="http://schemas.microsoft.com/office/drawing/2014/main" id="{FAE1BD58-3506-4316-ACD2-54E56B7D5A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01140" y="307085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89" name="Oval 192">
                  <a:extLst>
                    <a:ext uri="{FF2B5EF4-FFF2-40B4-BE49-F238E27FC236}">
                      <a16:creationId xmlns:a16="http://schemas.microsoft.com/office/drawing/2014/main" id="{F1495334-4F4D-4E7A-BA8C-EE8DAABCEA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79077" y="307085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90" name="Oval 193">
                  <a:extLst>
                    <a:ext uri="{FF2B5EF4-FFF2-40B4-BE49-F238E27FC236}">
                      <a16:creationId xmlns:a16="http://schemas.microsoft.com/office/drawing/2014/main" id="{98BC4F7E-26FF-4C47-9D29-0038DBC2CE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57014" y="307085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</p:grpSp>
          <p:grpSp>
            <p:nvGrpSpPr>
              <p:cNvPr id="180" name="Group 183">
                <a:extLst>
                  <a:ext uri="{FF2B5EF4-FFF2-40B4-BE49-F238E27FC236}">
                    <a16:creationId xmlns:a16="http://schemas.microsoft.com/office/drawing/2014/main" id="{FCB5F67D-6974-4CC3-B1E7-2E7AD3DB1C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5472" y="3077473"/>
                <a:ext cx="201593" cy="45719"/>
                <a:chOff x="1501140" y="3070859"/>
                <a:chExt cx="201593" cy="45719"/>
              </a:xfrm>
            </p:grpSpPr>
            <p:sp>
              <p:nvSpPr>
                <p:cNvPr id="185" name="Oval 188">
                  <a:extLst>
                    <a:ext uri="{FF2B5EF4-FFF2-40B4-BE49-F238E27FC236}">
                      <a16:creationId xmlns:a16="http://schemas.microsoft.com/office/drawing/2014/main" id="{BCB3A7B5-FFC6-4268-8E1C-4D73129712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01140" y="307085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86" name="Oval 189">
                  <a:extLst>
                    <a:ext uri="{FF2B5EF4-FFF2-40B4-BE49-F238E27FC236}">
                      <a16:creationId xmlns:a16="http://schemas.microsoft.com/office/drawing/2014/main" id="{6E997592-EF87-42B9-84A1-F2F8BBDE26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79077" y="307085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87" name="Oval 190">
                  <a:extLst>
                    <a:ext uri="{FF2B5EF4-FFF2-40B4-BE49-F238E27FC236}">
                      <a16:creationId xmlns:a16="http://schemas.microsoft.com/office/drawing/2014/main" id="{3B56521C-E9F7-4BED-A003-2134766D96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57014" y="307085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</p:grpSp>
          <p:grpSp>
            <p:nvGrpSpPr>
              <p:cNvPr id="181" name="Group 184">
                <a:extLst>
                  <a:ext uri="{FF2B5EF4-FFF2-40B4-BE49-F238E27FC236}">
                    <a16:creationId xmlns:a16="http://schemas.microsoft.com/office/drawing/2014/main" id="{3A3F51A2-389B-4694-946B-1FBA8109D6A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44906" y="3077673"/>
                <a:ext cx="201593" cy="45719"/>
                <a:chOff x="1501140" y="3070859"/>
                <a:chExt cx="201593" cy="45719"/>
              </a:xfrm>
            </p:grpSpPr>
            <p:sp>
              <p:nvSpPr>
                <p:cNvPr id="182" name="Oval 185">
                  <a:extLst>
                    <a:ext uri="{FF2B5EF4-FFF2-40B4-BE49-F238E27FC236}">
                      <a16:creationId xmlns:a16="http://schemas.microsoft.com/office/drawing/2014/main" id="{39386C7B-0EB6-4C08-93B8-94837E00C4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01140" y="307085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83" name="Oval 186">
                  <a:extLst>
                    <a:ext uri="{FF2B5EF4-FFF2-40B4-BE49-F238E27FC236}">
                      <a16:creationId xmlns:a16="http://schemas.microsoft.com/office/drawing/2014/main" id="{E960EB12-39B2-464F-97D1-AA8ABE52AE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79077" y="307085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84" name="Oval 187">
                  <a:extLst>
                    <a:ext uri="{FF2B5EF4-FFF2-40B4-BE49-F238E27FC236}">
                      <a16:creationId xmlns:a16="http://schemas.microsoft.com/office/drawing/2014/main" id="{BD71AAA3-EE51-4539-BCB0-F3ED39093D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57014" y="307085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</p:grpSp>
        </p:grpSp>
        <p:grpSp>
          <p:nvGrpSpPr>
            <p:cNvPr id="128" name="Group 131">
              <a:extLst>
                <a:ext uri="{FF2B5EF4-FFF2-40B4-BE49-F238E27FC236}">
                  <a16:creationId xmlns:a16="http://schemas.microsoft.com/office/drawing/2014/main" id="{7575D4EA-55D0-4E00-96C9-C0AE4362D0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00350" y="3205689"/>
              <a:ext cx="1840959" cy="207818"/>
              <a:chOff x="1302231" y="2991457"/>
              <a:chExt cx="1840959" cy="207818"/>
            </a:xfrm>
          </p:grpSpPr>
          <p:grpSp>
            <p:nvGrpSpPr>
              <p:cNvPr id="156" name="Group 159">
                <a:extLst>
                  <a:ext uri="{FF2B5EF4-FFF2-40B4-BE49-F238E27FC236}">
                    <a16:creationId xmlns:a16="http://schemas.microsoft.com/office/drawing/2014/main" id="{FC73EB72-FC9A-4C39-AD29-84314F79E3A9}"/>
                  </a:ext>
                </a:extLst>
              </p:cNvPr>
              <p:cNvGrpSpPr/>
              <p:nvPr/>
            </p:nvGrpSpPr>
            <p:grpSpPr>
              <a:xfrm>
                <a:off x="1302231" y="2991457"/>
                <a:ext cx="1840959" cy="207818"/>
                <a:chOff x="360121" y="3045496"/>
                <a:chExt cx="627425" cy="207818"/>
              </a:xfrm>
              <a:solidFill>
                <a:schemeClr val="bg1"/>
              </a:solidFill>
            </p:grpSpPr>
            <p:sp>
              <p:nvSpPr>
                <p:cNvPr id="169" name="Rectangle 172">
                  <a:extLst>
                    <a:ext uri="{FF2B5EF4-FFF2-40B4-BE49-F238E27FC236}">
                      <a16:creationId xmlns:a16="http://schemas.microsoft.com/office/drawing/2014/main" id="{DEC87B16-B058-4B66-A71F-B00FFBD793B8}"/>
                    </a:ext>
                  </a:extLst>
                </p:cNvPr>
                <p:cNvSpPr/>
                <p:nvPr/>
              </p:nvSpPr>
              <p:spPr bwMode="auto">
                <a:xfrm>
                  <a:off x="360121" y="3045496"/>
                  <a:ext cx="627425" cy="207818"/>
                </a:xfrm>
                <a:prstGeom prst="rect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/>
                <a:lstStyle/>
                <a:p>
                  <a:pPr>
                    <a:defRPr/>
                  </a:pPr>
                  <a:endParaRPr lang="en-US" b="1">
                    <a:solidFill>
                      <a:srgbClr val="A6A6A6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  <a:cs typeface="ＭＳ Ｐゴシック" charset="0"/>
                  </a:endParaRPr>
                </a:p>
              </p:txBody>
            </p:sp>
            <p:cxnSp>
              <p:nvCxnSpPr>
                <p:cNvPr id="170" name="Straight Connector 173">
                  <a:extLst>
                    <a:ext uri="{FF2B5EF4-FFF2-40B4-BE49-F238E27FC236}">
                      <a16:creationId xmlns:a16="http://schemas.microsoft.com/office/drawing/2014/main" id="{5E85D6E0-DFB5-4A98-8792-931F578ED30E}"/>
                    </a:ext>
                  </a:extLst>
                </p:cNvPr>
                <p:cNvCxnSpPr/>
                <p:nvPr/>
              </p:nvCxnSpPr>
              <p:spPr bwMode="auto">
                <a:xfrm>
                  <a:off x="544967" y="3045496"/>
                  <a:ext cx="0" cy="205314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1" name="Straight Connector 174">
                  <a:extLst>
                    <a:ext uri="{FF2B5EF4-FFF2-40B4-BE49-F238E27FC236}">
                      <a16:creationId xmlns:a16="http://schemas.microsoft.com/office/drawing/2014/main" id="{208D3F65-B47A-4BB6-8E43-22AD3CBA7C2A}"/>
                    </a:ext>
                  </a:extLst>
                </p:cNvPr>
                <p:cNvCxnSpPr/>
                <p:nvPr/>
              </p:nvCxnSpPr>
              <p:spPr bwMode="auto">
                <a:xfrm>
                  <a:off x="382554" y="3045496"/>
                  <a:ext cx="0" cy="205314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2" name="Straight Connector 175">
                  <a:extLst>
                    <a:ext uri="{FF2B5EF4-FFF2-40B4-BE49-F238E27FC236}">
                      <a16:creationId xmlns:a16="http://schemas.microsoft.com/office/drawing/2014/main" id="{FA678D01-FA42-4211-AAC8-C45671F17E61}"/>
                    </a:ext>
                  </a:extLst>
                </p:cNvPr>
                <p:cNvCxnSpPr/>
                <p:nvPr/>
              </p:nvCxnSpPr>
              <p:spPr bwMode="auto">
                <a:xfrm>
                  <a:off x="407636" y="3045496"/>
                  <a:ext cx="0" cy="205314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3" name="Straight Connector 176">
                  <a:extLst>
                    <a:ext uri="{FF2B5EF4-FFF2-40B4-BE49-F238E27FC236}">
                      <a16:creationId xmlns:a16="http://schemas.microsoft.com/office/drawing/2014/main" id="{00AD645F-F595-4271-B202-D83F60A60396}"/>
                    </a:ext>
                  </a:extLst>
                </p:cNvPr>
                <p:cNvCxnSpPr/>
                <p:nvPr/>
              </p:nvCxnSpPr>
              <p:spPr bwMode="auto">
                <a:xfrm>
                  <a:off x="599093" y="3046412"/>
                  <a:ext cx="0" cy="205314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4" name="Straight Connector 177">
                  <a:extLst>
                    <a:ext uri="{FF2B5EF4-FFF2-40B4-BE49-F238E27FC236}">
                      <a16:creationId xmlns:a16="http://schemas.microsoft.com/office/drawing/2014/main" id="{454F687E-C147-4399-A726-D4AB14041F8E}"/>
                    </a:ext>
                  </a:extLst>
                </p:cNvPr>
                <p:cNvCxnSpPr/>
                <p:nvPr/>
              </p:nvCxnSpPr>
              <p:spPr bwMode="auto">
                <a:xfrm>
                  <a:off x="774541" y="3045496"/>
                  <a:ext cx="0" cy="205314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5" name="Straight Connector 178">
                  <a:extLst>
                    <a:ext uri="{FF2B5EF4-FFF2-40B4-BE49-F238E27FC236}">
                      <a16:creationId xmlns:a16="http://schemas.microsoft.com/office/drawing/2014/main" id="{10C1970F-6405-41D7-9649-E496D0E7D68B}"/>
                    </a:ext>
                  </a:extLst>
                </p:cNvPr>
                <p:cNvCxnSpPr/>
                <p:nvPr/>
              </p:nvCxnSpPr>
              <p:spPr bwMode="auto">
                <a:xfrm>
                  <a:off x="826481" y="3045496"/>
                  <a:ext cx="0" cy="205314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6" name="Straight Connector 179">
                  <a:extLst>
                    <a:ext uri="{FF2B5EF4-FFF2-40B4-BE49-F238E27FC236}">
                      <a16:creationId xmlns:a16="http://schemas.microsoft.com/office/drawing/2014/main" id="{EA266029-DAE2-4772-BAC0-27D05B6C2917}"/>
                    </a:ext>
                  </a:extLst>
                </p:cNvPr>
                <p:cNvCxnSpPr/>
                <p:nvPr/>
              </p:nvCxnSpPr>
              <p:spPr bwMode="auto">
                <a:xfrm>
                  <a:off x="963675" y="3045496"/>
                  <a:ext cx="0" cy="205314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7" name="Straight Connector 180">
                  <a:extLst>
                    <a:ext uri="{FF2B5EF4-FFF2-40B4-BE49-F238E27FC236}">
                      <a16:creationId xmlns:a16="http://schemas.microsoft.com/office/drawing/2014/main" id="{DA71CE14-5BCD-4132-A42D-E6EB68757181}"/>
                    </a:ext>
                  </a:extLst>
                </p:cNvPr>
                <p:cNvCxnSpPr/>
                <p:nvPr/>
              </p:nvCxnSpPr>
              <p:spPr bwMode="auto">
                <a:xfrm>
                  <a:off x="938600" y="3045496"/>
                  <a:ext cx="0" cy="205314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157" name="Group 160">
                <a:extLst>
                  <a:ext uri="{FF2B5EF4-FFF2-40B4-BE49-F238E27FC236}">
                    <a16:creationId xmlns:a16="http://schemas.microsoft.com/office/drawing/2014/main" id="{583A848C-F0ED-4BB1-852F-490350D5B2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26796" y="3077273"/>
                <a:ext cx="201593" cy="45719"/>
                <a:chOff x="1501140" y="3070859"/>
                <a:chExt cx="201593" cy="45719"/>
              </a:xfrm>
            </p:grpSpPr>
            <p:sp>
              <p:nvSpPr>
                <p:cNvPr id="166" name="Oval 169">
                  <a:extLst>
                    <a:ext uri="{FF2B5EF4-FFF2-40B4-BE49-F238E27FC236}">
                      <a16:creationId xmlns:a16="http://schemas.microsoft.com/office/drawing/2014/main" id="{AAC2C534-05CA-4E09-B330-5765D04393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01140" y="307085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67" name="Oval 170">
                  <a:extLst>
                    <a:ext uri="{FF2B5EF4-FFF2-40B4-BE49-F238E27FC236}">
                      <a16:creationId xmlns:a16="http://schemas.microsoft.com/office/drawing/2014/main" id="{8C12271A-3334-4EF9-A613-AE6432588E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79077" y="307085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68" name="Oval 171">
                  <a:extLst>
                    <a:ext uri="{FF2B5EF4-FFF2-40B4-BE49-F238E27FC236}">
                      <a16:creationId xmlns:a16="http://schemas.microsoft.com/office/drawing/2014/main" id="{372F2111-F4B0-4CFD-AC16-94A1F7BFAD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57014" y="307085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</p:grpSp>
          <p:grpSp>
            <p:nvGrpSpPr>
              <p:cNvPr id="158" name="Group 161">
                <a:extLst>
                  <a:ext uri="{FF2B5EF4-FFF2-40B4-BE49-F238E27FC236}">
                    <a16:creationId xmlns:a16="http://schemas.microsoft.com/office/drawing/2014/main" id="{8EAE9EB0-D6E8-4D88-8FC3-F0B6ED37A8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5472" y="3077473"/>
                <a:ext cx="201593" cy="45719"/>
                <a:chOff x="1501140" y="3070859"/>
                <a:chExt cx="201593" cy="45719"/>
              </a:xfrm>
            </p:grpSpPr>
            <p:sp>
              <p:nvSpPr>
                <p:cNvPr id="163" name="Oval 166">
                  <a:extLst>
                    <a:ext uri="{FF2B5EF4-FFF2-40B4-BE49-F238E27FC236}">
                      <a16:creationId xmlns:a16="http://schemas.microsoft.com/office/drawing/2014/main" id="{CDE4D14A-7808-45AF-97DD-061595C4C4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01140" y="307085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64" name="Oval 167">
                  <a:extLst>
                    <a:ext uri="{FF2B5EF4-FFF2-40B4-BE49-F238E27FC236}">
                      <a16:creationId xmlns:a16="http://schemas.microsoft.com/office/drawing/2014/main" id="{616BAAAA-8C82-4E29-AC20-A32B945666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79077" y="307085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65" name="Oval 168">
                  <a:extLst>
                    <a:ext uri="{FF2B5EF4-FFF2-40B4-BE49-F238E27FC236}">
                      <a16:creationId xmlns:a16="http://schemas.microsoft.com/office/drawing/2014/main" id="{DC2A2F73-1968-4B42-87A8-3AD29DA2AD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57014" y="307085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</p:grpSp>
          <p:grpSp>
            <p:nvGrpSpPr>
              <p:cNvPr id="159" name="Group 162">
                <a:extLst>
                  <a:ext uri="{FF2B5EF4-FFF2-40B4-BE49-F238E27FC236}">
                    <a16:creationId xmlns:a16="http://schemas.microsoft.com/office/drawing/2014/main" id="{EBC2ABC4-6263-43FF-BD1F-F4DB9CC44F6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44906" y="3077673"/>
                <a:ext cx="201593" cy="45719"/>
                <a:chOff x="1501140" y="3070859"/>
                <a:chExt cx="201593" cy="45719"/>
              </a:xfrm>
            </p:grpSpPr>
            <p:sp>
              <p:nvSpPr>
                <p:cNvPr id="160" name="Oval 163">
                  <a:extLst>
                    <a:ext uri="{FF2B5EF4-FFF2-40B4-BE49-F238E27FC236}">
                      <a16:creationId xmlns:a16="http://schemas.microsoft.com/office/drawing/2014/main" id="{F4AC7144-A05E-4F57-AD17-12B3D15FA4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01140" y="307085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61" name="Oval 164">
                  <a:extLst>
                    <a:ext uri="{FF2B5EF4-FFF2-40B4-BE49-F238E27FC236}">
                      <a16:creationId xmlns:a16="http://schemas.microsoft.com/office/drawing/2014/main" id="{EF29277F-4C6E-40B7-AE3A-3A3F2E915F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79077" y="307085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62" name="Oval 165">
                  <a:extLst>
                    <a:ext uri="{FF2B5EF4-FFF2-40B4-BE49-F238E27FC236}">
                      <a16:creationId xmlns:a16="http://schemas.microsoft.com/office/drawing/2014/main" id="{FA5D1ECE-A8F8-493D-B4A1-6ECC3AD2AE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57014" y="307085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</p:grpSp>
        </p:grpSp>
        <p:grpSp>
          <p:nvGrpSpPr>
            <p:cNvPr id="129" name="Group 132">
              <a:extLst>
                <a:ext uri="{FF2B5EF4-FFF2-40B4-BE49-F238E27FC236}">
                  <a16:creationId xmlns:a16="http://schemas.microsoft.com/office/drawing/2014/main" id="{A305E93F-871A-4831-89B0-618DADACF2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05438" y="3513599"/>
              <a:ext cx="1840959" cy="207818"/>
              <a:chOff x="1302231" y="2991457"/>
              <a:chExt cx="1840959" cy="207818"/>
            </a:xfrm>
          </p:grpSpPr>
          <p:grpSp>
            <p:nvGrpSpPr>
              <p:cNvPr id="134" name="Group 137">
                <a:extLst>
                  <a:ext uri="{FF2B5EF4-FFF2-40B4-BE49-F238E27FC236}">
                    <a16:creationId xmlns:a16="http://schemas.microsoft.com/office/drawing/2014/main" id="{38904587-AA56-4164-BEAE-B2FBEFD6BD72}"/>
                  </a:ext>
                </a:extLst>
              </p:cNvPr>
              <p:cNvGrpSpPr/>
              <p:nvPr/>
            </p:nvGrpSpPr>
            <p:grpSpPr>
              <a:xfrm>
                <a:off x="1302231" y="2991457"/>
                <a:ext cx="1840959" cy="207818"/>
                <a:chOff x="360121" y="3045496"/>
                <a:chExt cx="627425" cy="207818"/>
              </a:xfrm>
              <a:solidFill>
                <a:schemeClr val="bg1"/>
              </a:solidFill>
            </p:grpSpPr>
            <p:sp>
              <p:nvSpPr>
                <p:cNvPr id="147" name="Rectangle 150">
                  <a:extLst>
                    <a:ext uri="{FF2B5EF4-FFF2-40B4-BE49-F238E27FC236}">
                      <a16:creationId xmlns:a16="http://schemas.microsoft.com/office/drawing/2014/main" id="{D576AA0B-140B-40AE-AB5D-EF43F8A3E996}"/>
                    </a:ext>
                  </a:extLst>
                </p:cNvPr>
                <p:cNvSpPr/>
                <p:nvPr/>
              </p:nvSpPr>
              <p:spPr bwMode="auto">
                <a:xfrm>
                  <a:off x="360121" y="3045496"/>
                  <a:ext cx="627425" cy="207818"/>
                </a:xfrm>
                <a:prstGeom prst="rect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/>
                <a:lstStyle/>
                <a:p>
                  <a:pPr>
                    <a:defRPr/>
                  </a:pPr>
                  <a:endParaRPr lang="en-US" b="1">
                    <a:solidFill>
                      <a:srgbClr val="A6A6A6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  <a:cs typeface="ＭＳ Ｐゴシック" charset="0"/>
                  </a:endParaRPr>
                </a:p>
              </p:txBody>
            </p:sp>
            <p:cxnSp>
              <p:nvCxnSpPr>
                <p:cNvPr id="148" name="Straight Connector 151">
                  <a:extLst>
                    <a:ext uri="{FF2B5EF4-FFF2-40B4-BE49-F238E27FC236}">
                      <a16:creationId xmlns:a16="http://schemas.microsoft.com/office/drawing/2014/main" id="{AF83C8FF-1F7C-4444-A8D0-7D6D083B9D6A}"/>
                    </a:ext>
                  </a:extLst>
                </p:cNvPr>
                <p:cNvCxnSpPr/>
                <p:nvPr/>
              </p:nvCxnSpPr>
              <p:spPr bwMode="auto">
                <a:xfrm>
                  <a:off x="544967" y="3045496"/>
                  <a:ext cx="0" cy="205314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9" name="Straight Connector 152">
                  <a:extLst>
                    <a:ext uri="{FF2B5EF4-FFF2-40B4-BE49-F238E27FC236}">
                      <a16:creationId xmlns:a16="http://schemas.microsoft.com/office/drawing/2014/main" id="{5867BEF3-BD78-44DC-BF2E-11FD9DA537CD}"/>
                    </a:ext>
                  </a:extLst>
                </p:cNvPr>
                <p:cNvCxnSpPr/>
                <p:nvPr/>
              </p:nvCxnSpPr>
              <p:spPr bwMode="auto">
                <a:xfrm>
                  <a:off x="382554" y="3045496"/>
                  <a:ext cx="0" cy="205314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0" name="Straight Connector 153">
                  <a:extLst>
                    <a:ext uri="{FF2B5EF4-FFF2-40B4-BE49-F238E27FC236}">
                      <a16:creationId xmlns:a16="http://schemas.microsoft.com/office/drawing/2014/main" id="{040FDD26-5466-4CE3-BF67-B187C0FC8031}"/>
                    </a:ext>
                  </a:extLst>
                </p:cNvPr>
                <p:cNvCxnSpPr/>
                <p:nvPr/>
              </p:nvCxnSpPr>
              <p:spPr bwMode="auto">
                <a:xfrm>
                  <a:off x="407636" y="3045496"/>
                  <a:ext cx="0" cy="205314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1" name="Straight Connector 154">
                  <a:extLst>
                    <a:ext uri="{FF2B5EF4-FFF2-40B4-BE49-F238E27FC236}">
                      <a16:creationId xmlns:a16="http://schemas.microsoft.com/office/drawing/2014/main" id="{5D79C54F-FC8A-4F4D-90B5-BF5633CAFA40}"/>
                    </a:ext>
                  </a:extLst>
                </p:cNvPr>
                <p:cNvCxnSpPr/>
                <p:nvPr/>
              </p:nvCxnSpPr>
              <p:spPr bwMode="auto">
                <a:xfrm>
                  <a:off x="599093" y="3046412"/>
                  <a:ext cx="0" cy="205314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2" name="Straight Connector 155">
                  <a:extLst>
                    <a:ext uri="{FF2B5EF4-FFF2-40B4-BE49-F238E27FC236}">
                      <a16:creationId xmlns:a16="http://schemas.microsoft.com/office/drawing/2014/main" id="{4DD06EB8-034A-459F-8F95-426DDED843BE}"/>
                    </a:ext>
                  </a:extLst>
                </p:cNvPr>
                <p:cNvCxnSpPr/>
                <p:nvPr/>
              </p:nvCxnSpPr>
              <p:spPr bwMode="auto">
                <a:xfrm>
                  <a:off x="774541" y="3045496"/>
                  <a:ext cx="0" cy="205314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3" name="Straight Connector 156">
                  <a:extLst>
                    <a:ext uri="{FF2B5EF4-FFF2-40B4-BE49-F238E27FC236}">
                      <a16:creationId xmlns:a16="http://schemas.microsoft.com/office/drawing/2014/main" id="{194AD600-E83C-4996-9ABA-33E176AFB97A}"/>
                    </a:ext>
                  </a:extLst>
                </p:cNvPr>
                <p:cNvCxnSpPr/>
                <p:nvPr/>
              </p:nvCxnSpPr>
              <p:spPr bwMode="auto">
                <a:xfrm>
                  <a:off x="826481" y="3045496"/>
                  <a:ext cx="0" cy="205314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4" name="Straight Connector 157">
                  <a:extLst>
                    <a:ext uri="{FF2B5EF4-FFF2-40B4-BE49-F238E27FC236}">
                      <a16:creationId xmlns:a16="http://schemas.microsoft.com/office/drawing/2014/main" id="{39D726EC-1EC9-49F1-9B09-B3DAEA93AD72}"/>
                    </a:ext>
                  </a:extLst>
                </p:cNvPr>
                <p:cNvCxnSpPr/>
                <p:nvPr/>
              </p:nvCxnSpPr>
              <p:spPr bwMode="auto">
                <a:xfrm>
                  <a:off x="963675" y="3045496"/>
                  <a:ext cx="0" cy="205314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5" name="Straight Connector 158">
                  <a:extLst>
                    <a:ext uri="{FF2B5EF4-FFF2-40B4-BE49-F238E27FC236}">
                      <a16:creationId xmlns:a16="http://schemas.microsoft.com/office/drawing/2014/main" id="{2EF39535-DA7B-4C69-993A-857F10F7B305}"/>
                    </a:ext>
                  </a:extLst>
                </p:cNvPr>
                <p:cNvCxnSpPr/>
                <p:nvPr/>
              </p:nvCxnSpPr>
              <p:spPr bwMode="auto">
                <a:xfrm>
                  <a:off x="938600" y="3045496"/>
                  <a:ext cx="0" cy="205314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135" name="Group 138">
                <a:extLst>
                  <a:ext uri="{FF2B5EF4-FFF2-40B4-BE49-F238E27FC236}">
                    <a16:creationId xmlns:a16="http://schemas.microsoft.com/office/drawing/2014/main" id="{396B364A-00AF-4D3D-A137-FF9F3072407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26796" y="3077273"/>
                <a:ext cx="201593" cy="45719"/>
                <a:chOff x="1501140" y="3070859"/>
                <a:chExt cx="201593" cy="45719"/>
              </a:xfrm>
            </p:grpSpPr>
            <p:sp>
              <p:nvSpPr>
                <p:cNvPr id="144" name="Oval 147">
                  <a:extLst>
                    <a:ext uri="{FF2B5EF4-FFF2-40B4-BE49-F238E27FC236}">
                      <a16:creationId xmlns:a16="http://schemas.microsoft.com/office/drawing/2014/main" id="{11FBEDEB-6B3B-452C-997B-5A2FB972B4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01140" y="307085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45" name="Oval 148">
                  <a:extLst>
                    <a:ext uri="{FF2B5EF4-FFF2-40B4-BE49-F238E27FC236}">
                      <a16:creationId xmlns:a16="http://schemas.microsoft.com/office/drawing/2014/main" id="{8DCDF11D-60BD-4211-9CB1-9B19D5DE08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79077" y="307085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46" name="Oval 149">
                  <a:extLst>
                    <a:ext uri="{FF2B5EF4-FFF2-40B4-BE49-F238E27FC236}">
                      <a16:creationId xmlns:a16="http://schemas.microsoft.com/office/drawing/2014/main" id="{36023AB5-8311-499A-A17E-CF38128032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57014" y="307085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</p:grpSp>
          <p:grpSp>
            <p:nvGrpSpPr>
              <p:cNvPr id="136" name="Group 139">
                <a:extLst>
                  <a:ext uri="{FF2B5EF4-FFF2-40B4-BE49-F238E27FC236}">
                    <a16:creationId xmlns:a16="http://schemas.microsoft.com/office/drawing/2014/main" id="{79B891E2-6C70-49DA-A1DE-73D934EF60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5472" y="3077473"/>
                <a:ext cx="201593" cy="45719"/>
                <a:chOff x="1501140" y="3070859"/>
                <a:chExt cx="201593" cy="45719"/>
              </a:xfrm>
            </p:grpSpPr>
            <p:sp>
              <p:nvSpPr>
                <p:cNvPr id="141" name="Oval 144">
                  <a:extLst>
                    <a:ext uri="{FF2B5EF4-FFF2-40B4-BE49-F238E27FC236}">
                      <a16:creationId xmlns:a16="http://schemas.microsoft.com/office/drawing/2014/main" id="{3F414FF4-9E16-48E7-A5D6-FEB9A1B879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01140" y="307085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42" name="Oval 145">
                  <a:extLst>
                    <a:ext uri="{FF2B5EF4-FFF2-40B4-BE49-F238E27FC236}">
                      <a16:creationId xmlns:a16="http://schemas.microsoft.com/office/drawing/2014/main" id="{B75CF6A8-B740-49B2-95EB-85E3D6E214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79077" y="307085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43" name="Oval 146">
                  <a:extLst>
                    <a:ext uri="{FF2B5EF4-FFF2-40B4-BE49-F238E27FC236}">
                      <a16:creationId xmlns:a16="http://schemas.microsoft.com/office/drawing/2014/main" id="{C301F3E4-F649-46E1-BAC5-C240439F01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57014" y="307085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</p:grpSp>
          <p:grpSp>
            <p:nvGrpSpPr>
              <p:cNvPr id="137" name="Group 140">
                <a:extLst>
                  <a:ext uri="{FF2B5EF4-FFF2-40B4-BE49-F238E27FC236}">
                    <a16:creationId xmlns:a16="http://schemas.microsoft.com/office/drawing/2014/main" id="{9C0F9FC6-EBA4-4F82-BAE5-5A0E136EB12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44906" y="3077673"/>
                <a:ext cx="201593" cy="45719"/>
                <a:chOff x="1501140" y="3070859"/>
                <a:chExt cx="201593" cy="45719"/>
              </a:xfrm>
            </p:grpSpPr>
            <p:sp>
              <p:nvSpPr>
                <p:cNvPr id="138" name="Oval 141">
                  <a:extLst>
                    <a:ext uri="{FF2B5EF4-FFF2-40B4-BE49-F238E27FC236}">
                      <a16:creationId xmlns:a16="http://schemas.microsoft.com/office/drawing/2014/main" id="{DA9995B7-1EB9-4B3B-BD48-94CB262481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01140" y="307085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39" name="Oval 142">
                  <a:extLst>
                    <a:ext uri="{FF2B5EF4-FFF2-40B4-BE49-F238E27FC236}">
                      <a16:creationId xmlns:a16="http://schemas.microsoft.com/office/drawing/2014/main" id="{DB02519D-4CA3-4CD8-84AF-2EB9FA6112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79077" y="307085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40" name="Oval 143">
                  <a:extLst>
                    <a:ext uri="{FF2B5EF4-FFF2-40B4-BE49-F238E27FC236}">
                      <a16:creationId xmlns:a16="http://schemas.microsoft.com/office/drawing/2014/main" id="{33BD36BF-8DCD-45B5-997D-0293FF5AE7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57014" y="307085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</p:grpSp>
        </p:grpSp>
        <p:sp>
          <p:nvSpPr>
            <p:cNvPr id="130" name="Line 113">
              <a:extLst>
                <a:ext uri="{FF2B5EF4-FFF2-40B4-BE49-F238E27FC236}">
                  <a16:creationId xmlns:a16="http://schemas.microsoft.com/office/drawing/2014/main" id="{9195B2C3-A597-4DD0-9ACA-0715796F46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4568" y="2656551"/>
              <a:ext cx="7938" cy="1066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31" name="Line 113">
              <a:extLst>
                <a:ext uri="{FF2B5EF4-FFF2-40B4-BE49-F238E27FC236}">
                  <a16:creationId xmlns:a16="http://schemas.microsoft.com/office/drawing/2014/main" id="{5A227442-E160-4C53-B7E7-AA21AFAFCB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5717" y="2661363"/>
              <a:ext cx="7938" cy="1066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32" name="Line 117">
              <a:extLst>
                <a:ext uri="{FF2B5EF4-FFF2-40B4-BE49-F238E27FC236}">
                  <a16:creationId xmlns:a16="http://schemas.microsoft.com/office/drawing/2014/main" id="{90A83FE2-37C1-4546-ACE9-90CAC8E24A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97142" y="2661362"/>
              <a:ext cx="1860485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33" name="Rectangle 109">
              <a:extLst>
                <a:ext uri="{FF2B5EF4-FFF2-40B4-BE49-F238E27FC236}">
                  <a16:creationId xmlns:a16="http://schemas.microsoft.com/office/drawing/2014/main" id="{0711237D-DA28-41BE-A33B-FB46966EB6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7143" y="2412920"/>
              <a:ext cx="1860484" cy="13152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 b="1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200" name="Group 203">
            <a:extLst>
              <a:ext uri="{FF2B5EF4-FFF2-40B4-BE49-F238E27FC236}">
                <a16:creationId xmlns:a16="http://schemas.microsoft.com/office/drawing/2014/main" id="{7664AF1A-F97C-4285-999F-F936D5C833B1}"/>
              </a:ext>
            </a:extLst>
          </p:cNvPr>
          <p:cNvGrpSpPr>
            <a:grpSpLocks/>
          </p:cNvGrpSpPr>
          <p:nvPr/>
        </p:nvGrpSpPr>
        <p:grpSpPr bwMode="auto">
          <a:xfrm>
            <a:off x="4296917" y="4322216"/>
            <a:ext cx="430212" cy="306388"/>
            <a:chOff x="355958" y="2437424"/>
            <a:chExt cx="1990400" cy="1450803"/>
          </a:xfrm>
        </p:grpSpPr>
        <p:sp>
          <p:nvSpPr>
            <p:cNvPr id="201" name="Rectangle 4">
              <a:extLst>
                <a:ext uri="{FF2B5EF4-FFF2-40B4-BE49-F238E27FC236}">
                  <a16:creationId xmlns:a16="http://schemas.microsoft.com/office/drawing/2014/main" id="{DE444302-4122-4ABF-A485-6C693B053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958" y="2437424"/>
              <a:ext cx="1990400" cy="145080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 b="1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02" name="Rectangle 205">
              <a:extLst>
                <a:ext uri="{FF2B5EF4-FFF2-40B4-BE49-F238E27FC236}">
                  <a16:creationId xmlns:a16="http://schemas.microsoft.com/office/drawing/2014/main" id="{DE79CB06-299A-4D69-9CA5-AC045494CCA1}"/>
                </a:ext>
              </a:extLst>
            </p:cNvPr>
            <p:cNvSpPr/>
            <p:nvPr/>
          </p:nvSpPr>
          <p:spPr bwMode="auto">
            <a:xfrm>
              <a:off x="1061045" y="2753142"/>
              <a:ext cx="661019" cy="10599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b="1">
                <a:latin typeface="华文新魏" panose="02010800040101010101" pitchFamily="2" charset="-122"/>
                <a:ea typeface="华文新魏" panose="02010800040101010101" pitchFamily="2" charset="-122"/>
                <a:cs typeface="ＭＳ Ｐゴシック" charset="0"/>
              </a:endParaRPr>
            </a:p>
          </p:txBody>
        </p:sp>
        <p:sp>
          <p:nvSpPr>
            <p:cNvPr id="203" name="Rectangle 206">
              <a:extLst>
                <a:ext uri="{FF2B5EF4-FFF2-40B4-BE49-F238E27FC236}">
                  <a16:creationId xmlns:a16="http://schemas.microsoft.com/office/drawing/2014/main" id="{4F203985-8783-431B-B466-DDC9CD2B7520}"/>
                </a:ext>
              </a:extLst>
            </p:cNvPr>
            <p:cNvSpPr/>
            <p:nvPr/>
          </p:nvSpPr>
          <p:spPr bwMode="auto">
            <a:xfrm>
              <a:off x="429405" y="2760662"/>
              <a:ext cx="624294" cy="10523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b="1">
                <a:latin typeface="华文新魏" panose="02010800040101010101" pitchFamily="2" charset="-122"/>
                <a:ea typeface="华文新魏" panose="02010800040101010101" pitchFamily="2" charset="-122"/>
                <a:cs typeface="ＭＳ Ｐゴシック" charset="0"/>
              </a:endParaRPr>
            </a:p>
          </p:txBody>
        </p:sp>
        <p:sp>
          <p:nvSpPr>
            <p:cNvPr id="204" name="Rectangle 207">
              <a:extLst>
                <a:ext uri="{FF2B5EF4-FFF2-40B4-BE49-F238E27FC236}">
                  <a16:creationId xmlns:a16="http://schemas.microsoft.com/office/drawing/2014/main" id="{BF76779C-60D4-4882-B2DB-418E8AC5D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880" y="2504145"/>
              <a:ext cx="1855396" cy="2484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05" name="Rectangle 208">
              <a:extLst>
                <a:ext uri="{FF2B5EF4-FFF2-40B4-BE49-F238E27FC236}">
                  <a16:creationId xmlns:a16="http://schemas.microsoft.com/office/drawing/2014/main" id="{B8CEC6D1-9A27-4BDB-A810-D89525707F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172" y="2751938"/>
              <a:ext cx="542081" cy="1060704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06" name="Line 116">
              <a:extLst>
                <a:ext uri="{FF2B5EF4-FFF2-40B4-BE49-F238E27FC236}">
                  <a16:creationId xmlns:a16="http://schemas.microsoft.com/office/drawing/2014/main" id="{B6BDAAB1-97FA-47ED-889A-B975A8C70D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791" y="3018361"/>
              <a:ext cx="186048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07" name="Line 113">
              <a:extLst>
                <a:ext uri="{FF2B5EF4-FFF2-40B4-BE49-F238E27FC236}">
                  <a16:creationId xmlns:a16="http://schemas.microsoft.com/office/drawing/2014/main" id="{8D769AF9-10CD-434C-9479-3C38AED528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0217" y="2747776"/>
              <a:ext cx="7938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08" name="Line 113">
              <a:extLst>
                <a:ext uri="{FF2B5EF4-FFF2-40B4-BE49-F238E27FC236}">
                  <a16:creationId xmlns:a16="http://schemas.microsoft.com/office/drawing/2014/main" id="{299B4D36-7E50-438C-B7B3-01BE035D59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1366" y="2752588"/>
              <a:ext cx="7938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09" name="Line 117">
              <a:extLst>
                <a:ext uri="{FF2B5EF4-FFF2-40B4-BE49-F238E27FC236}">
                  <a16:creationId xmlns:a16="http://schemas.microsoft.com/office/drawing/2014/main" id="{A8881513-9B62-4F12-B521-B66F667E83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2791" y="2752587"/>
              <a:ext cx="186048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10" name="Rectangle 109">
              <a:extLst>
                <a:ext uri="{FF2B5EF4-FFF2-40B4-BE49-F238E27FC236}">
                  <a16:creationId xmlns:a16="http://schemas.microsoft.com/office/drawing/2014/main" id="{2EB276DA-AF21-49F4-BC35-51A810555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92" y="2504145"/>
              <a:ext cx="1860484" cy="131524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 b="1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211" name="Group 214">
            <a:extLst>
              <a:ext uri="{FF2B5EF4-FFF2-40B4-BE49-F238E27FC236}">
                <a16:creationId xmlns:a16="http://schemas.microsoft.com/office/drawing/2014/main" id="{8CDFE9D3-4E52-4297-8A71-EC0B8A9B11A3}"/>
              </a:ext>
            </a:extLst>
          </p:cNvPr>
          <p:cNvGrpSpPr>
            <a:grpSpLocks/>
          </p:cNvGrpSpPr>
          <p:nvPr/>
        </p:nvGrpSpPr>
        <p:grpSpPr bwMode="auto">
          <a:xfrm>
            <a:off x="4957317" y="5146129"/>
            <a:ext cx="430212" cy="376237"/>
            <a:chOff x="355958" y="2437424"/>
            <a:chExt cx="1990400" cy="1450803"/>
          </a:xfrm>
        </p:grpSpPr>
        <p:sp>
          <p:nvSpPr>
            <p:cNvPr id="212" name="Rectangle 4">
              <a:extLst>
                <a:ext uri="{FF2B5EF4-FFF2-40B4-BE49-F238E27FC236}">
                  <a16:creationId xmlns:a16="http://schemas.microsoft.com/office/drawing/2014/main" id="{82719484-A031-4ABC-9C0A-F0766A42C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958" y="2437424"/>
              <a:ext cx="1990400" cy="145080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 b="1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13" name="Rectangle 216">
              <a:extLst>
                <a:ext uri="{FF2B5EF4-FFF2-40B4-BE49-F238E27FC236}">
                  <a16:creationId xmlns:a16="http://schemas.microsoft.com/office/drawing/2014/main" id="{5D1ABC93-2948-42AD-B48D-72491F44DE3B}"/>
                </a:ext>
              </a:extLst>
            </p:cNvPr>
            <p:cNvSpPr/>
            <p:nvPr/>
          </p:nvSpPr>
          <p:spPr bwMode="auto">
            <a:xfrm>
              <a:off x="1061045" y="2755744"/>
              <a:ext cx="661019" cy="105902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b="1">
                <a:latin typeface="华文新魏" panose="02010800040101010101" pitchFamily="2" charset="-122"/>
                <a:ea typeface="华文新魏" panose="02010800040101010101" pitchFamily="2" charset="-122"/>
                <a:cs typeface="ＭＳ Ｐゴシック" charset="0"/>
              </a:endParaRPr>
            </a:p>
          </p:txBody>
        </p:sp>
        <p:sp>
          <p:nvSpPr>
            <p:cNvPr id="214" name="Rectangle 217">
              <a:extLst>
                <a:ext uri="{FF2B5EF4-FFF2-40B4-BE49-F238E27FC236}">
                  <a16:creationId xmlns:a16="http://schemas.microsoft.com/office/drawing/2014/main" id="{E303090E-DB0C-43A2-AD80-D990DDFEE042}"/>
                </a:ext>
              </a:extLst>
            </p:cNvPr>
            <p:cNvSpPr/>
            <p:nvPr/>
          </p:nvSpPr>
          <p:spPr bwMode="auto">
            <a:xfrm>
              <a:off x="429405" y="2755744"/>
              <a:ext cx="624294" cy="10590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b="1">
                <a:latin typeface="华文新魏" panose="02010800040101010101" pitchFamily="2" charset="-122"/>
                <a:ea typeface="华文新魏" panose="02010800040101010101" pitchFamily="2" charset="-122"/>
                <a:cs typeface="ＭＳ Ｐゴシック" charset="0"/>
              </a:endParaRPr>
            </a:p>
          </p:txBody>
        </p:sp>
        <p:sp>
          <p:nvSpPr>
            <p:cNvPr id="215" name="Rectangle 218">
              <a:extLst>
                <a:ext uri="{FF2B5EF4-FFF2-40B4-BE49-F238E27FC236}">
                  <a16:creationId xmlns:a16="http://schemas.microsoft.com/office/drawing/2014/main" id="{0D4C1580-7FBC-4BE6-A14B-1052F3965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880" y="2504145"/>
              <a:ext cx="1855396" cy="2484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16" name="Rectangle 219">
              <a:extLst>
                <a:ext uri="{FF2B5EF4-FFF2-40B4-BE49-F238E27FC236}">
                  <a16:creationId xmlns:a16="http://schemas.microsoft.com/office/drawing/2014/main" id="{473E23D8-072B-40F0-9FDA-E727443B31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172" y="2751938"/>
              <a:ext cx="542081" cy="1060704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17" name="Line 116">
              <a:extLst>
                <a:ext uri="{FF2B5EF4-FFF2-40B4-BE49-F238E27FC236}">
                  <a16:creationId xmlns:a16="http://schemas.microsoft.com/office/drawing/2014/main" id="{5DE12E3B-152E-4D77-AD85-B97DFA7390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791" y="3018361"/>
              <a:ext cx="186048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18" name="Line 113">
              <a:extLst>
                <a:ext uri="{FF2B5EF4-FFF2-40B4-BE49-F238E27FC236}">
                  <a16:creationId xmlns:a16="http://schemas.microsoft.com/office/drawing/2014/main" id="{5379D749-2771-41DD-A088-D77D5409C3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0217" y="2747776"/>
              <a:ext cx="7938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19" name="Line 113">
              <a:extLst>
                <a:ext uri="{FF2B5EF4-FFF2-40B4-BE49-F238E27FC236}">
                  <a16:creationId xmlns:a16="http://schemas.microsoft.com/office/drawing/2014/main" id="{7D791AF2-4946-446D-AD72-142E388552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1366" y="2752588"/>
              <a:ext cx="7938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20" name="Line 117">
              <a:extLst>
                <a:ext uri="{FF2B5EF4-FFF2-40B4-BE49-F238E27FC236}">
                  <a16:creationId xmlns:a16="http://schemas.microsoft.com/office/drawing/2014/main" id="{A77D331A-6E29-400D-922A-550C153F1A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2791" y="2752587"/>
              <a:ext cx="186048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21" name="Rectangle 109">
              <a:extLst>
                <a:ext uri="{FF2B5EF4-FFF2-40B4-BE49-F238E27FC236}">
                  <a16:creationId xmlns:a16="http://schemas.microsoft.com/office/drawing/2014/main" id="{113D16D8-273D-4EE2-96AB-51A981B807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92" y="2504145"/>
              <a:ext cx="1860484" cy="131524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 b="1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222" name="Group 225">
            <a:extLst>
              <a:ext uri="{FF2B5EF4-FFF2-40B4-BE49-F238E27FC236}">
                <a16:creationId xmlns:a16="http://schemas.microsoft.com/office/drawing/2014/main" id="{32151211-3B24-49E6-8C11-1C6F0C646469}"/>
              </a:ext>
            </a:extLst>
          </p:cNvPr>
          <p:cNvGrpSpPr>
            <a:grpSpLocks/>
          </p:cNvGrpSpPr>
          <p:nvPr/>
        </p:nvGrpSpPr>
        <p:grpSpPr bwMode="auto">
          <a:xfrm>
            <a:off x="5387529" y="5695404"/>
            <a:ext cx="431800" cy="374650"/>
            <a:chOff x="355958" y="2437424"/>
            <a:chExt cx="1990400" cy="1450803"/>
          </a:xfrm>
        </p:grpSpPr>
        <p:sp>
          <p:nvSpPr>
            <p:cNvPr id="223" name="Rectangle 4">
              <a:extLst>
                <a:ext uri="{FF2B5EF4-FFF2-40B4-BE49-F238E27FC236}">
                  <a16:creationId xmlns:a16="http://schemas.microsoft.com/office/drawing/2014/main" id="{4668FCEA-2F46-4244-BC68-0A8934D087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958" y="2437424"/>
              <a:ext cx="1990400" cy="145080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 b="1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24" name="Rectangle 227">
              <a:extLst>
                <a:ext uri="{FF2B5EF4-FFF2-40B4-BE49-F238E27FC236}">
                  <a16:creationId xmlns:a16="http://schemas.microsoft.com/office/drawing/2014/main" id="{A6A0A08C-B59B-49C5-971E-E6E56A2659FB}"/>
                </a:ext>
              </a:extLst>
            </p:cNvPr>
            <p:cNvSpPr/>
            <p:nvPr/>
          </p:nvSpPr>
          <p:spPr bwMode="auto">
            <a:xfrm>
              <a:off x="1058452" y="2750943"/>
              <a:ext cx="665908" cy="10635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b="1">
                <a:latin typeface="华文新魏" panose="02010800040101010101" pitchFamily="2" charset="-122"/>
                <a:ea typeface="华文新魏" panose="02010800040101010101" pitchFamily="2" charset="-122"/>
                <a:cs typeface="ＭＳ Ｐゴシック" charset="0"/>
              </a:endParaRPr>
            </a:p>
          </p:txBody>
        </p:sp>
        <p:sp>
          <p:nvSpPr>
            <p:cNvPr id="225" name="Rectangle 228">
              <a:extLst>
                <a:ext uri="{FF2B5EF4-FFF2-40B4-BE49-F238E27FC236}">
                  <a16:creationId xmlns:a16="http://schemas.microsoft.com/office/drawing/2014/main" id="{692396F3-B408-4CAE-968F-9618196CF03B}"/>
                </a:ext>
              </a:extLst>
            </p:cNvPr>
            <p:cNvSpPr/>
            <p:nvPr/>
          </p:nvSpPr>
          <p:spPr bwMode="auto">
            <a:xfrm>
              <a:off x="436454" y="2757092"/>
              <a:ext cx="621998" cy="1057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b="1">
                <a:latin typeface="华文新魏" panose="02010800040101010101" pitchFamily="2" charset="-122"/>
                <a:ea typeface="华文新魏" panose="02010800040101010101" pitchFamily="2" charset="-122"/>
                <a:cs typeface="ＭＳ Ｐゴシック" charset="0"/>
              </a:endParaRPr>
            </a:p>
          </p:txBody>
        </p:sp>
        <p:sp>
          <p:nvSpPr>
            <p:cNvPr id="226" name="Rectangle 229">
              <a:extLst>
                <a:ext uri="{FF2B5EF4-FFF2-40B4-BE49-F238E27FC236}">
                  <a16:creationId xmlns:a16="http://schemas.microsoft.com/office/drawing/2014/main" id="{3060687E-BF08-4543-B267-F54D471D4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880" y="2504145"/>
              <a:ext cx="1855396" cy="2484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27" name="Rectangle 230">
              <a:extLst>
                <a:ext uri="{FF2B5EF4-FFF2-40B4-BE49-F238E27FC236}">
                  <a16:creationId xmlns:a16="http://schemas.microsoft.com/office/drawing/2014/main" id="{81AC0BFA-157E-473A-BB83-C6D10C637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172" y="2751938"/>
              <a:ext cx="542081" cy="1060704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28" name="Line 116">
              <a:extLst>
                <a:ext uri="{FF2B5EF4-FFF2-40B4-BE49-F238E27FC236}">
                  <a16:creationId xmlns:a16="http://schemas.microsoft.com/office/drawing/2014/main" id="{001E42C1-7039-42DC-948C-28715213FF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791" y="3018361"/>
              <a:ext cx="186048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29" name="Line 113">
              <a:extLst>
                <a:ext uri="{FF2B5EF4-FFF2-40B4-BE49-F238E27FC236}">
                  <a16:creationId xmlns:a16="http://schemas.microsoft.com/office/drawing/2014/main" id="{EF458EB4-AE4E-4CB3-B5F2-D596432235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0217" y="2747776"/>
              <a:ext cx="7938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30" name="Line 113">
              <a:extLst>
                <a:ext uri="{FF2B5EF4-FFF2-40B4-BE49-F238E27FC236}">
                  <a16:creationId xmlns:a16="http://schemas.microsoft.com/office/drawing/2014/main" id="{62996ACA-E84B-4E12-9D90-61FCC71749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1366" y="2752588"/>
              <a:ext cx="7938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31" name="Line 117">
              <a:extLst>
                <a:ext uri="{FF2B5EF4-FFF2-40B4-BE49-F238E27FC236}">
                  <a16:creationId xmlns:a16="http://schemas.microsoft.com/office/drawing/2014/main" id="{2E710B83-D006-4495-BA06-A2908C0277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2791" y="2752587"/>
              <a:ext cx="186048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32" name="Rectangle 109">
              <a:extLst>
                <a:ext uri="{FF2B5EF4-FFF2-40B4-BE49-F238E27FC236}">
                  <a16:creationId xmlns:a16="http://schemas.microsoft.com/office/drawing/2014/main" id="{7F9B4B57-9B8F-4D4A-9AD2-A3FCC39C5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92" y="2504145"/>
              <a:ext cx="1860484" cy="131524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 b="1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233" name="Group 236">
            <a:extLst>
              <a:ext uri="{FF2B5EF4-FFF2-40B4-BE49-F238E27FC236}">
                <a16:creationId xmlns:a16="http://schemas.microsoft.com/office/drawing/2014/main" id="{E776D3C6-7F5C-474B-A24A-FEB63A517E29}"/>
              </a:ext>
            </a:extLst>
          </p:cNvPr>
          <p:cNvGrpSpPr>
            <a:grpSpLocks/>
          </p:cNvGrpSpPr>
          <p:nvPr/>
        </p:nvGrpSpPr>
        <p:grpSpPr bwMode="auto">
          <a:xfrm>
            <a:off x="3739704" y="4107904"/>
            <a:ext cx="431800" cy="306387"/>
            <a:chOff x="355958" y="2437424"/>
            <a:chExt cx="1990400" cy="1450803"/>
          </a:xfrm>
        </p:grpSpPr>
        <p:sp>
          <p:nvSpPr>
            <p:cNvPr id="234" name="Rectangle 4">
              <a:extLst>
                <a:ext uri="{FF2B5EF4-FFF2-40B4-BE49-F238E27FC236}">
                  <a16:creationId xmlns:a16="http://schemas.microsoft.com/office/drawing/2014/main" id="{C77B3B68-3729-403B-A0F7-2F6A62ADA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958" y="2437424"/>
              <a:ext cx="1990400" cy="145080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 b="1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35" name="Rectangle 238">
              <a:extLst>
                <a:ext uri="{FF2B5EF4-FFF2-40B4-BE49-F238E27FC236}">
                  <a16:creationId xmlns:a16="http://schemas.microsoft.com/office/drawing/2014/main" id="{9E0B9754-3834-4034-9550-FC2ED07FCE9D}"/>
                </a:ext>
              </a:extLst>
            </p:cNvPr>
            <p:cNvSpPr/>
            <p:nvPr/>
          </p:nvSpPr>
          <p:spPr bwMode="auto">
            <a:xfrm>
              <a:off x="1058452" y="2753143"/>
              <a:ext cx="665908" cy="105991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b="1">
                <a:latin typeface="华文新魏" panose="02010800040101010101" pitchFamily="2" charset="-122"/>
                <a:ea typeface="华文新魏" panose="02010800040101010101" pitchFamily="2" charset="-122"/>
                <a:cs typeface="ＭＳ Ｐゴシック" charset="0"/>
              </a:endParaRPr>
            </a:p>
          </p:txBody>
        </p:sp>
        <p:sp>
          <p:nvSpPr>
            <p:cNvPr id="236" name="Rectangle 239">
              <a:extLst>
                <a:ext uri="{FF2B5EF4-FFF2-40B4-BE49-F238E27FC236}">
                  <a16:creationId xmlns:a16="http://schemas.microsoft.com/office/drawing/2014/main" id="{CE28A11A-EF01-409A-A2C0-75E774300A1F}"/>
                </a:ext>
              </a:extLst>
            </p:cNvPr>
            <p:cNvSpPr/>
            <p:nvPr/>
          </p:nvSpPr>
          <p:spPr bwMode="auto">
            <a:xfrm>
              <a:off x="436454" y="2760658"/>
              <a:ext cx="621998" cy="105239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b="1">
                <a:latin typeface="华文新魏" panose="02010800040101010101" pitchFamily="2" charset="-122"/>
                <a:ea typeface="华文新魏" panose="02010800040101010101" pitchFamily="2" charset="-122"/>
                <a:cs typeface="ＭＳ Ｐゴシック" charset="0"/>
              </a:endParaRPr>
            </a:p>
          </p:txBody>
        </p:sp>
        <p:sp>
          <p:nvSpPr>
            <p:cNvPr id="237" name="Rectangle 240">
              <a:extLst>
                <a:ext uri="{FF2B5EF4-FFF2-40B4-BE49-F238E27FC236}">
                  <a16:creationId xmlns:a16="http://schemas.microsoft.com/office/drawing/2014/main" id="{79445C20-96E1-4B8A-8669-649AAA9A0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880" y="2504145"/>
              <a:ext cx="1855396" cy="2484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38" name="Rectangle 241">
              <a:extLst>
                <a:ext uri="{FF2B5EF4-FFF2-40B4-BE49-F238E27FC236}">
                  <a16:creationId xmlns:a16="http://schemas.microsoft.com/office/drawing/2014/main" id="{DB3D29A2-C4F9-463F-942C-9A7A331CF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172" y="2751938"/>
              <a:ext cx="542081" cy="1060704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39" name="Line 116">
              <a:extLst>
                <a:ext uri="{FF2B5EF4-FFF2-40B4-BE49-F238E27FC236}">
                  <a16:creationId xmlns:a16="http://schemas.microsoft.com/office/drawing/2014/main" id="{16B7FC05-2B5C-4815-BE02-F04C9B2BE7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791" y="3018361"/>
              <a:ext cx="186048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40" name="Line 113">
              <a:extLst>
                <a:ext uri="{FF2B5EF4-FFF2-40B4-BE49-F238E27FC236}">
                  <a16:creationId xmlns:a16="http://schemas.microsoft.com/office/drawing/2014/main" id="{C724194A-91AF-496F-85BB-C01856BB79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0217" y="2747776"/>
              <a:ext cx="7938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41" name="Line 113">
              <a:extLst>
                <a:ext uri="{FF2B5EF4-FFF2-40B4-BE49-F238E27FC236}">
                  <a16:creationId xmlns:a16="http://schemas.microsoft.com/office/drawing/2014/main" id="{F6436355-C9A1-4E2B-8045-D02B8BBDC5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1366" y="2752588"/>
              <a:ext cx="7938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42" name="Line 117">
              <a:extLst>
                <a:ext uri="{FF2B5EF4-FFF2-40B4-BE49-F238E27FC236}">
                  <a16:creationId xmlns:a16="http://schemas.microsoft.com/office/drawing/2014/main" id="{BBA57390-DF3D-48B4-839B-0E9EF5B8C8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2791" y="2752587"/>
              <a:ext cx="186048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43" name="Rectangle 109">
              <a:extLst>
                <a:ext uri="{FF2B5EF4-FFF2-40B4-BE49-F238E27FC236}">
                  <a16:creationId xmlns:a16="http://schemas.microsoft.com/office/drawing/2014/main" id="{93402725-03C9-48B0-9126-D0D2C92CC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92" y="2504145"/>
              <a:ext cx="1860484" cy="131524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 b="1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cxnSp>
        <p:nvCxnSpPr>
          <p:cNvPr id="244" name="Straight Arrow Connector 247">
            <a:extLst>
              <a:ext uri="{FF2B5EF4-FFF2-40B4-BE49-F238E27FC236}">
                <a16:creationId xmlns:a16="http://schemas.microsoft.com/office/drawing/2014/main" id="{7B2746AC-A501-41A8-BAD8-1CBC2111130F}"/>
              </a:ext>
            </a:extLst>
          </p:cNvPr>
          <p:cNvCxnSpPr>
            <a:cxnSpLocks noChangeShapeType="1"/>
            <a:stCxn id="267" idx="2"/>
          </p:cNvCxnSpPr>
          <p:nvPr/>
        </p:nvCxnSpPr>
        <p:spPr bwMode="auto">
          <a:xfrm>
            <a:off x="3955604" y="2458491"/>
            <a:ext cx="1588" cy="1895475"/>
          </a:xfrm>
          <a:prstGeom prst="straightConnector1">
            <a:avLst/>
          </a:prstGeom>
          <a:noFill/>
          <a:ln w="9525">
            <a:solidFill>
              <a:srgbClr val="009973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5" name="Straight Arrow Connector 248">
            <a:extLst>
              <a:ext uri="{FF2B5EF4-FFF2-40B4-BE49-F238E27FC236}">
                <a16:creationId xmlns:a16="http://schemas.microsoft.com/office/drawing/2014/main" id="{5FC20A11-863E-4FB2-B1DA-6810E36E5A7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68367" y="2466429"/>
            <a:ext cx="44450" cy="2119312"/>
          </a:xfrm>
          <a:prstGeom prst="straightConnector1">
            <a:avLst/>
          </a:prstGeom>
          <a:noFill/>
          <a:ln w="9525">
            <a:solidFill>
              <a:srgbClr val="009973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6" name="Straight Arrow Connector 249">
            <a:extLst>
              <a:ext uri="{FF2B5EF4-FFF2-40B4-BE49-F238E27FC236}">
                <a16:creationId xmlns:a16="http://schemas.microsoft.com/office/drawing/2014/main" id="{116646DE-4AF9-423C-9F7E-098B250B1A8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100192" y="2458491"/>
            <a:ext cx="63500" cy="2944813"/>
          </a:xfrm>
          <a:prstGeom prst="straightConnector1">
            <a:avLst/>
          </a:prstGeom>
          <a:noFill/>
          <a:ln w="9525">
            <a:solidFill>
              <a:srgbClr val="009973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7" name="Straight Arrow Connector 250">
            <a:extLst>
              <a:ext uri="{FF2B5EF4-FFF2-40B4-BE49-F238E27FC236}">
                <a16:creationId xmlns:a16="http://schemas.microsoft.com/office/drawing/2014/main" id="{A2C15EED-8B49-4F37-BFBE-90BD3DB0E8E7}"/>
              </a:ext>
            </a:extLst>
          </p:cNvPr>
          <p:cNvCxnSpPr>
            <a:cxnSpLocks noChangeShapeType="1"/>
            <a:stCxn id="249" idx="2"/>
          </p:cNvCxnSpPr>
          <p:nvPr/>
        </p:nvCxnSpPr>
        <p:spPr bwMode="auto">
          <a:xfrm>
            <a:off x="5573267" y="2458491"/>
            <a:ext cx="22225" cy="3492500"/>
          </a:xfrm>
          <a:prstGeom prst="straightConnector1">
            <a:avLst/>
          </a:prstGeom>
          <a:noFill/>
          <a:ln w="9525">
            <a:solidFill>
              <a:srgbClr val="009973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48" name="Group 251">
            <a:extLst>
              <a:ext uri="{FF2B5EF4-FFF2-40B4-BE49-F238E27FC236}">
                <a16:creationId xmlns:a16="http://schemas.microsoft.com/office/drawing/2014/main" id="{2DB3A526-0AB1-4E37-9A8E-45DF6C3A83E2}"/>
              </a:ext>
            </a:extLst>
          </p:cNvPr>
          <p:cNvGrpSpPr>
            <a:grpSpLocks/>
          </p:cNvGrpSpPr>
          <p:nvPr/>
        </p:nvGrpSpPr>
        <p:grpSpPr bwMode="auto">
          <a:xfrm>
            <a:off x="5409754" y="2210841"/>
            <a:ext cx="327025" cy="247650"/>
            <a:chOff x="8481778" y="1650237"/>
            <a:chExt cx="327460" cy="247650"/>
          </a:xfrm>
        </p:grpSpPr>
        <p:sp>
          <p:nvSpPr>
            <p:cNvPr id="249" name="Rectangle 129">
              <a:extLst>
                <a:ext uri="{FF2B5EF4-FFF2-40B4-BE49-F238E27FC236}">
                  <a16:creationId xmlns:a16="http://schemas.microsoft.com/office/drawing/2014/main" id="{7F36C4E5-F4AA-45F3-8E11-FD6B38F6EB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3154" y="1650237"/>
              <a:ext cx="326082" cy="2476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 b="1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50" name="Line 130">
              <a:extLst>
                <a:ext uri="{FF2B5EF4-FFF2-40B4-BE49-F238E27FC236}">
                  <a16:creationId xmlns:a16="http://schemas.microsoft.com/office/drawing/2014/main" id="{4377F068-10C2-4445-8F93-C8E897AA15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15682" y="1691512"/>
              <a:ext cx="1376" cy="2063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51" name="Line 131">
              <a:extLst>
                <a:ext uri="{FF2B5EF4-FFF2-40B4-BE49-F238E27FC236}">
                  <a16:creationId xmlns:a16="http://schemas.microsoft.com/office/drawing/2014/main" id="{9DDF1227-8453-4370-9DB8-2F39692DA3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83154" y="1740725"/>
              <a:ext cx="3260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52" name="Line 132">
              <a:extLst>
                <a:ext uri="{FF2B5EF4-FFF2-40B4-BE49-F238E27FC236}">
                  <a16:creationId xmlns:a16="http://schemas.microsoft.com/office/drawing/2014/main" id="{52FF5B22-4444-4E28-8839-B5A09D171D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481778" y="1691512"/>
              <a:ext cx="32746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53" name="Line 130">
              <a:extLst>
                <a:ext uri="{FF2B5EF4-FFF2-40B4-BE49-F238E27FC236}">
                  <a16:creationId xmlns:a16="http://schemas.microsoft.com/office/drawing/2014/main" id="{AC39DB87-AA57-4947-ABF5-7D0A88949C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02857" y="1691512"/>
              <a:ext cx="1376" cy="2063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254" name="Group 257">
            <a:extLst>
              <a:ext uri="{FF2B5EF4-FFF2-40B4-BE49-F238E27FC236}">
                <a16:creationId xmlns:a16="http://schemas.microsoft.com/office/drawing/2014/main" id="{EF1E4E8D-9B70-487B-B115-208AB99B9C90}"/>
              </a:ext>
            </a:extLst>
          </p:cNvPr>
          <p:cNvGrpSpPr>
            <a:grpSpLocks/>
          </p:cNvGrpSpPr>
          <p:nvPr/>
        </p:nvGrpSpPr>
        <p:grpSpPr bwMode="auto">
          <a:xfrm>
            <a:off x="4919217" y="2210841"/>
            <a:ext cx="327025" cy="247650"/>
            <a:chOff x="8481778" y="1650237"/>
            <a:chExt cx="327460" cy="247650"/>
          </a:xfrm>
        </p:grpSpPr>
        <p:sp>
          <p:nvSpPr>
            <p:cNvPr id="255" name="Rectangle 129">
              <a:extLst>
                <a:ext uri="{FF2B5EF4-FFF2-40B4-BE49-F238E27FC236}">
                  <a16:creationId xmlns:a16="http://schemas.microsoft.com/office/drawing/2014/main" id="{8015730A-C85B-4A3B-88C2-72015544BA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3154" y="1650237"/>
              <a:ext cx="326082" cy="2476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 b="1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56" name="Line 130">
              <a:extLst>
                <a:ext uri="{FF2B5EF4-FFF2-40B4-BE49-F238E27FC236}">
                  <a16:creationId xmlns:a16="http://schemas.microsoft.com/office/drawing/2014/main" id="{72DBF27C-04A2-4653-BAFA-3EB5D143AC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15682" y="1691512"/>
              <a:ext cx="1376" cy="2063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57" name="Line 131">
              <a:extLst>
                <a:ext uri="{FF2B5EF4-FFF2-40B4-BE49-F238E27FC236}">
                  <a16:creationId xmlns:a16="http://schemas.microsoft.com/office/drawing/2014/main" id="{90C3ECC0-50EC-4566-A3F2-722D236777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83154" y="1740725"/>
              <a:ext cx="3260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58" name="Line 132">
              <a:extLst>
                <a:ext uri="{FF2B5EF4-FFF2-40B4-BE49-F238E27FC236}">
                  <a16:creationId xmlns:a16="http://schemas.microsoft.com/office/drawing/2014/main" id="{3C9841AD-1A43-4C73-8462-47152E9C85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481778" y="1691512"/>
              <a:ext cx="32746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59" name="Line 130">
              <a:extLst>
                <a:ext uri="{FF2B5EF4-FFF2-40B4-BE49-F238E27FC236}">
                  <a16:creationId xmlns:a16="http://schemas.microsoft.com/office/drawing/2014/main" id="{78BA3576-A7AB-4BE9-8638-FD28E1928B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02857" y="1691512"/>
              <a:ext cx="1376" cy="2063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260" name="Group 263">
            <a:extLst>
              <a:ext uri="{FF2B5EF4-FFF2-40B4-BE49-F238E27FC236}">
                <a16:creationId xmlns:a16="http://schemas.microsoft.com/office/drawing/2014/main" id="{2F2FA961-1404-4762-BE22-36EE04EF6258}"/>
              </a:ext>
            </a:extLst>
          </p:cNvPr>
          <p:cNvGrpSpPr>
            <a:grpSpLocks/>
          </p:cNvGrpSpPr>
          <p:nvPr/>
        </p:nvGrpSpPr>
        <p:grpSpPr bwMode="auto">
          <a:xfrm>
            <a:off x="4290567" y="2210841"/>
            <a:ext cx="327025" cy="247650"/>
            <a:chOff x="8481778" y="1650237"/>
            <a:chExt cx="327460" cy="247650"/>
          </a:xfrm>
        </p:grpSpPr>
        <p:sp>
          <p:nvSpPr>
            <p:cNvPr id="261" name="Rectangle 129">
              <a:extLst>
                <a:ext uri="{FF2B5EF4-FFF2-40B4-BE49-F238E27FC236}">
                  <a16:creationId xmlns:a16="http://schemas.microsoft.com/office/drawing/2014/main" id="{7B148736-4B70-4694-B555-AC33CA263F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3154" y="1650237"/>
              <a:ext cx="326082" cy="2476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 b="1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62" name="Line 130">
              <a:extLst>
                <a:ext uri="{FF2B5EF4-FFF2-40B4-BE49-F238E27FC236}">
                  <a16:creationId xmlns:a16="http://schemas.microsoft.com/office/drawing/2014/main" id="{4BE9F681-AD94-44F5-A6C5-39AD006EC3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15682" y="1691512"/>
              <a:ext cx="1376" cy="2063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63" name="Line 131">
              <a:extLst>
                <a:ext uri="{FF2B5EF4-FFF2-40B4-BE49-F238E27FC236}">
                  <a16:creationId xmlns:a16="http://schemas.microsoft.com/office/drawing/2014/main" id="{FE1C48CF-6AFB-4F62-AD13-CE20B30DCB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83154" y="1740725"/>
              <a:ext cx="3260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64" name="Line 132">
              <a:extLst>
                <a:ext uri="{FF2B5EF4-FFF2-40B4-BE49-F238E27FC236}">
                  <a16:creationId xmlns:a16="http://schemas.microsoft.com/office/drawing/2014/main" id="{D8DC0BF9-00E2-4555-BFD5-B3817882EE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481778" y="1691512"/>
              <a:ext cx="32746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65" name="Line 130">
              <a:extLst>
                <a:ext uri="{FF2B5EF4-FFF2-40B4-BE49-F238E27FC236}">
                  <a16:creationId xmlns:a16="http://schemas.microsoft.com/office/drawing/2014/main" id="{4E9D161F-F5E7-4826-8C3A-ED0276ED2D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02857" y="1691512"/>
              <a:ext cx="1376" cy="2063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266" name="Group 269">
            <a:extLst>
              <a:ext uri="{FF2B5EF4-FFF2-40B4-BE49-F238E27FC236}">
                <a16:creationId xmlns:a16="http://schemas.microsoft.com/office/drawing/2014/main" id="{6148ABC6-1F35-4085-8C7A-658C0BE75F98}"/>
              </a:ext>
            </a:extLst>
          </p:cNvPr>
          <p:cNvGrpSpPr>
            <a:grpSpLocks/>
          </p:cNvGrpSpPr>
          <p:nvPr/>
        </p:nvGrpSpPr>
        <p:grpSpPr bwMode="auto">
          <a:xfrm>
            <a:off x="3790504" y="2210841"/>
            <a:ext cx="328613" cy="247650"/>
            <a:chOff x="8481778" y="1650237"/>
            <a:chExt cx="327460" cy="247650"/>
          </a:xfrm>
        </p:grpSpPr>
        <p:sp>
          <p:nvSpPr>
            <p:cNvPr id="267" name="Rectangle 129">
              <a:extLst>
                <a:ext uri="{FF2B5EF4-FFF2-40B4-BE49-F238E27FC236}">
                  <a16:creationId xmlns:a16="http://schemas.microsoft.com/office/drawing/2014/main" id="{FFE8BDCB-47A4-48DF-AFC6-3FD7746EE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3154" y="1650237"/>
              <a:ext cx="326082" cy="2476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 b="1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68" name="Line 130">
              <a:extLst>
                <a:ext uri="{FF2B5EF4-FFF2-40B4-BE49-F238E27FC236}">
                  <a16:creationId xmlns:a16="http://schemas.microsoft.com/office/drawing/2014/main" id="{04F5BF45-9877-44E4-91D6-F6328B92A3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15682" y="1691512"/>
              <a:ext cx="1376" cy="2063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69" name="Line 131">
              <a:extLst>
                <a:ext uri="{FF2B5EF4-FFF2-40B4-BE49-F238E27FC236}">
                  <a16:creationId xmlns:a16="http://schemas.microsoft.com/office/drawing/2014/main" id="{90FE13E2-BA2A-4691-926E-3065389EE3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83154" y="1740725"/>
              <a:ext cx="3260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70" name="Line 132">
              <a:extLst>
                <a:ext uri="{FF2B5EF4-FFF2-40B4-BE49-F238E27FC236}">
                  <a16:creationId xmlns:a16="http://schemas.microsoft.com/office/drawing/2014/main" id="{20145743-C1E6-4717-A8BE-32AE84FCCF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481778" y="1691512"/>
              <a:ext cx="32746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71" name="Line 130">
              <a:extLst>
                <a:ext uri="{FF2B5EF4-FFF2-40B4-BE49-F238E27FC236}">
                  <a16:creationId xmlns:a16="http://schemas.microsoft.com/office/drawing/2014/main" id="{DE33BA62-F376-4200-A382-03A29E7727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02857" y="1691512"/>
              <a:ext cx="1376" cy="2063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sp>
        <p:nvSpPr>
          <p:cNvPr id="274" name="矩形 273">
            <a:extLst>
              <a:ext uri="{FF2B5EF4-FFF2-40B4-BE49-F238E27FC236}">
                <a16:creationId xmlns:a16="http://schemas.microsoft.com/office/drawing/2014/main" id="{89DB683A-E18D-431B-8FC0-57F1ECFD838C}"/>
              </a:ext>
            </a:extLst>
          </p:cNvPr>
          <p:cNvSpPr/>
          <p:nvPr/>
        </p:nvSpPr>
        <p:spPr>
          <a:xfrm>
            <a:off x="2851150" y="706685"/>
            <a:ext cx="4961210" cy="7207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u="none" noProof="1">
                <a:latin typeface="华文新魏" panose="02010800040101010101" pitchFamily="2" charset="-122"/>
                <a:ea typeface="华文新魏" panose="02010800040101010101" pitchFamily="2" charset="-122"/>
              </a:rPr>
              <a:t>每台分组交换机包含一张本地流表（匹配</a:t>
            </a:r>
            <a:r>
              <a:rPr lang="en-US" altLang="zh-CN" u="none" noProof="1">
                <a:latin typeface="华文新魏" panose="02010800040101010101" pitchFamily="2" charset="-122"/>
                <a:ea typeface="华文新魏" panose="02010800040101010101" pitchFamily="2" charset="-122"/>
              </a:rPr>
              <a:t>+</a:t>
            </a:r>
            <a:r>
              <a:rPr lang="zh-CN" altLang="en-US" u="none" noProof="1">
                <a:latin typeface="华文新魏" panose="02010800040101010101" pitchFamily="2" charset="-122"/>
                <a:ea typeface="华文新魏" panose="02010800040101010101" pitchFamily="2" charset="-122"/>
              </a:rPr>
              <a:t>动作表），该表由远程的控制器计算并下发的</a:t>
            </a:r>
          </a:p>
        </p:txBody>
      </p:sp>
      <p:sp>
        <p:nvSpPr>
          <p:cNvPr id="275" name="矩形 274">
            <a:extLst>
              <a:ext uri="{FF2B5EF4-FFF2-40B4-BE49-F238E27FC236}">
                <a16:creationId xmlns:a16="http://schemas.microsoft.com/office/drawing/2014/main" id="{9C2B214B-A9E9-4062-BF16-DA2CDF02CA3C}"/>
              </a:ext>
            </a:extLst>
          </p:cNvPr>
          <p:cNvSpPr/>
          <p:nvPr/>
        </p:nvSpPr>
        <p:spPr>
          <a:xfrm>
            <a:off x="6245076" y="3177290"/>
            <a:ext cx="2832249" cy="181485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u="none" noProof="1">
                <a:latin typeface="华文新魏" panose="02010800040101010101" pitchFamily="2" charset="-122"/>
                <a:ea typeface="华文新魏" panose="02010800040101010101" pitchFamily="2" charset="-122"/>
              </a:rPr>
              <a:t>这里的转发设备不再是路由器</a:t>
            </a:r>
            <a:r>
              <a:rPr lang="en-US" altLang="zh-CN" u="none" noProof="1">
                <a:latin typeface="华文新魏" panose="02010800040101010101" pitchFamily="2" charset="-122"/>
                <a:ea typeface="华文新魏" panose="02010800040101010101" pitchFamily="2" charset="-122"/>
              </a:rPr>
              <a:t>/</a:t>
            </a:r>
            <a:r>
              <a:rPr lang="zh-CN" altLang="en-US" u="none" noProof="1">
                <a:latin typeface="华文新魏" panose="02010800040101010101" pitchFamily="2" charset="-122"/>
                <a:ea typeface="华文新魏" panose="02010800040101010101" pitchFamily="2" charset="-122"/>
              </a:rPr>
              <a:t>交换机，而叫</a:t>
            </a:r>
            <a:r>
              <a:rPr lang="zh-CN" altLang="en-US" u="none" noProof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分组交换机</a:t>
            </a:r>
            <a:r>
              <a:rPr lang="zh-CN" altLang="en-US" u="none" noProof="1">
                <a:latin typeface="华文新魏" panose="02010800040101010101" pitchFamily="2" charset="-122"/>
                <a:ea typeface="华文新魏" panose="02010800040101010101" pitchFamily="2" charset="-122"/>
              </a:rPr>
              <a:t>，因为它能处理二层、三层甚至运输层的首部，因此在</a:t>
            </a:r>
            <a:r>
              <a:rPr lang="en-US" altLang="zh-CN" u="none" noProof="1">
                <a:latin typeface="华文新魏" panose="02010800040101010101" pitchFamily="2" charset="-122"/>
                <a:ea typeface="华文新魏" panose="02010800040101010101" pitchFamily="2" charset="-122"/>
              </a:rPr>
              <a:t>SDN</a:t>
            </a:r>
            <a:r>
              <a:rPr lang="zh-CN" altLang="en-US" u="none" noProof="1">
                <a:latin typeface="华文新魏" panose="02010800040101010101" pitchFamily="2" charset="-122"/>
                <a:ea typeface="华文新魏" panose="02010800040101010101" pitchFamily="2" charset="-122"/>
              </a:rPr>
              <a:t>里不再区分第二层、第三层网络设备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3DDFCAC-3A65-45B2-A721-454BA1A93ADA}"/>
              </a:ext>
            </a:extLst>
          </p:cNvPr>
          <p:cNvCxnSpPr>
            <a:stCxn id="275" idx="1"/>
            <a:endCxn id="34" idx="7"/>
          </p:cNvCxnSpPr>
          <p:nvPr/>
        </p:nvCxnSpPr>
        <p:spPr bwMode="auto">
          <a:xfrm flipH="1">
            <a:off x="4673909" y="4084716"/>
            <a:ext cx="1571167" cy="9787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575067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D58C38F7-F34D-AF4B-B804-9AB2E5D43E40}"/>
              </a:ext>
            </a:extLst>
          </p:cNvPr>
          <p:cNvSpPr>
            <a:spLocks/>
          </p:cNvSpPr>
          <p:nvPr/>
        </p:nvSpPr>
        <p:spPr bwMode="auto">
          <a:xfrm>
            <a:off x="726008" y="5078313"/>
            <a:ext cx="698500" cy="471488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n-US" sz="1600" u="none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57F5BCA-141A-A648-9CAF-13E44D61B9E4}"/>
              </a:ext>
            </a:extLst>
          </p:cNvPr>
          <p:cNvSpPr>
            <a:spLocks/>
          </p:cNvSpPr>
          <p:nvPr/>
        </p:nvSpPr>
        <p:spPr bwMode="auto">
          <a:xfrm>
            <a:off x="742849" y="5190782"/>
            <a:ext cx="66079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en-US" sz="16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入端口</a:t>
            </a:r>
            <a:endParaRPr lang="en-US" sz="1600" u="none" dirty="0">
              <a:latin typeface="华文新魏" panose="02010800040101010101" pitchFamily="2" charset="-122"/>
              <a:ea typeface="华文新魏" panose="02010800040101010101" pitchFamily="2" charset="-122"/>
              <a:cs typeface="Gill Sans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1F74E4E-8C0D-C84B-9163-74129394B982}"/>
              </a:ext>
            </a:extLst>
          </p:cNvPr>
          <p:cNvSpPr>
            <a:spLocks/>
          </p:cNvSpPr>
          <p:nvPr/>
        </p:nvSpPr>
        <p:spPr bwMode="auto">
          <a:xfrm>
            <a:off x="2675458" y="5079901"/>
            <a:ext cx="700088" cy="471487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n-US" sz="1600" u="none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CE21DA8-C812-FD4E-AE2D-7409E2083BC7}"/>
              </a:ext>
            </a:extLst>
          </p:cNvPr>
          <p:cNvSpPr>
            <a:spLocks/>
          </p:cNvSpPr>
          <p:nvPr/>
        </p:nvSpPr>
        <p:spPr bwMode="auto">
          <a:xfrm>
            <a:off x="2780084" y="5086093"/>
            <a:ext cx="61555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zh-CN" altLang="en-US" sz="16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以太网</a:t>
            </a:r>
            <a:endParaRPr lang="en-US" altLang="zh-CN" sz="1600" u="none" dirty="0">
              <a:latin typeface="华文新魏" panose="02010800040101010101" pitchFamily="2" charset="-122"/>
              <a:ea typeface="华文新魏" panose="02010800040101010101" pitchFamily="2" charset="-122"/>
              <a:cs typeface="Gill Sans" charset="0"/>
            </a:endParaRPr>
          </a:p>
          <a:p>
            <a:pPr algn="ctr"/>
            <a:r>
              <a:rPr lang="zh-CN" altLang="en-US" sz="16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类型</a:t>
            </a:r>
            <a:endParaRPr lang="en-US" sz="1600" u="none" dirty="0">
              <a:latin typeface="华文新魏" panose="02010800040101010101" pitchFamily="2" charset="-122"/>
              <a:ea typeface="华文新魏" panose="02010800040101010101" pitchFamily="2" charset="-122"/>
              <a:cs typeface="Gill Sans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DFF32A7-FB0E-4946-8111-A9C4FA312745}"/>
              </a:ext>
            </a:extLst>
          </p:cNvPr>
          <p:cNvSpPr>
            <a:spLocks/>
          </p:cNvSpPr>
          <p:nvPr/>
        </p:nvSpPr>
        <p:spPr bwMode="auto">
          <a:xfrm>
            <a:off x="3375546" y="5079901"/>
            <a:ext cx="698500" cy="471487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n-US" sz="1600" u="none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5B4B9761-CD1B-8640-9C94-DED4CBABF6FD}"/>
              </a:ext>
            </a:extLst>
          </p:cNvPr>
          <p:cNvSpPr>
            <a:spLocks/>
          </p:cNvSpPr>
          <p:nvPr/>
        </p:nvSpPr>
        <p:spPr bwMode="auto">
          <a:xfrm>
            <a:off x="3481908" y="5086093"/>
            <a:ext cx="53219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altLang="zh-CN" sz="16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VLAN</a:t>
            </a:r>
          </a:p>
          <a:p>
            <a:pPr algn="ctr"/>
            <a:r>
              <a:rPr lang="en-US" altLang="zh-CN" sz="16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ID</a:t>
            </a:r>
            <a:endParaRPr lang="en-US" sz="1600" u="none" dirty="0">
              <a:latin typeface="华文新魏" panose="02010800040101010101" pitchFamily="2" charset="-122"/>
              <a:ea typeface="华文新魏" panose="02010800040101010101" pitchFamily="2" charset="-122"/>
              <a:cs typeface="Gill Sans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20817233-2EAB-F247-93C7-F439EBC04AD9}"/>
              </a:ext>
            </a:extLst>
          </p:cNvPr>
          <p:cNvSpPr>
            <a:spLocks/>
          </p:cNvSpPr>
          <p:nvPr/>
        </p:nvSpPr>
        <p:spPr bwMode="auto">
          <a:xfrm>
            <a:off x="4047058" y="5079901"/>
            <a:ext cx="698500" cy="471487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n-US" sz="1600" u="none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44A1DC3C-7585-C942-BDD7-2DDA5F6629E0}"/>
              </a:ext>
            </a:extLst>
          </p:cNvPr>
          <p:cNvSpPr>
            <a:spLocks/>
          </p:cNvSpPr>
          <p:nvPr/>
        </p:nvSpPr>
        <p:spPr bwMode="auto">
          <a:xfrm>
            <a:off x="4109489" y="5091633"/>
            <a:ext cx="61555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altLang="zh-CN" sz="16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VLAN</a:t>
            </a:r>
          </a:p>
          <a:p>
            <a:pPr algn="ctr"/>
            <a:r>
              <a:rPr lang="zh-CN" altLang="en-US" sz="16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优先级</a:t>
            </a:r>
            <a:endParaRPr lang="en-US" sz="1600" u="none" dirty="0">
              <a:latin typeface="华文新魏" panose="02010800040101010101" pitchFamily="2" charset="-122"/>
              <a:ea typeface="华文新魏" panose="02010800040101010101" pitchFamily="2" charset="-122"/>
              <a:cs typeface="Gill Sans" charset="0"/>
            </a:endParaRP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C47AAFBA-1608-814D-B2D1-AD3498509537}"/>
              </a:ext>
            </a:extLst>
          </p:cNvPr>
          <p:cNvSpPr>
            <a:spLocks/>
          </p:cNvSpPr>
          <p:nvPr/>
        </p:nvSpPr>
        <p:spPr bwMode="auto">
          <a:xfrm>
            <a:off x="1416571" y="5079901"/>
            <a:ext cx="698500" cy="471487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n-US" sz="1600" u="none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0E16C235-C191-BD42-A150-F2A6509A6BA9}"/>
              </a:ext>
            </a:extLst>
          </p:cNvPr>
          <p:cNvSpPr>
            <a:spLocks/>
          </p:cNvSpPr>
          <p:nvPr/>
        </p:nvSpPr>
        <p:spPr bwMode="auto">
          <a:xfrm>
            <a:off x="1491183" y="5086886"/>
            <a:ext cx="46647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zh-CN" altLang="en-US" sz="16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源</a:t>
            </a:r>
            <a:endParaRPr lang="en-US" altLang="zh-CN" sz="1600" u="none" dirty="0">
              <a:latin typeface="华文新魏" panose="02010800040101010101" pitchFamily="2" charset="-122"/>
              <a:ea typeface="华文新魏" panose="02010800040101010101" pitchFamily="2" charset="-122"/>
              <a:cs typeface="Gill Sans" charset="0"/>
            </a:endParaRPr>
          </a:p>
          <a:p>
            <a:pPr algn="ctr"/>
            <a:r>
              <a:rPr lang="en-US" altLang="zh-CN" sz="16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MAC</a:t>
            </a:r>
            <a:endParaRPr lang="en-US" sz="1600" u="none" dirty="0">
              <a:latin typeface="华文新魏" panose="02010800040101010101" pitchFamily="2" charset="-122"/>
              <a:ea typeface="华文新魏" panose="02010800040101010101" pitchFamily="2" charset="-122"/>
              <a:cs typeface="Gill Sans" charset="0"/>
            </a:endParaRPr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F1D3317A-8A5F-5E48-87B8-DCC251282D5E}"/>
              </a:ext>
            </a:extLst>
          </p:cNvPr>
          <p:cNvSpPr>
            <a:spLocks/>
          </p:cNvSpPr>
          <p:nvPr/>
        </p:nvSpPr>
        <p:spPr bwMode="auto">
          <a:xfrm>
            <a:off x="4737621" y="5079901"/>
            <a:ext cx="590550" cy="471487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n-US" sz="1600" u="none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91216322-86CA-E047-9346-95533C423488}"/>
              </a:ext>
            </a:extLst>
          </p:cNvPr>
          <p:cNvSpPr>
            <a:spLocks/>
          </p:cNvSpPr>
          <p:nvPr/>
        </p:nvSpPr>
        <p:spPr bwMode="auto">
          <a:xfrm>
            <a:off x="4948174" y="5069424"/>
            <a:ext cx="20518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zh-CN" altLang="en-US" sz="16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源</a:t>
            </a:r>
            <a:endParaRPr lang="en-US" altLang="zh-CN" sz="1600" u="none" dirty="0">
              <a:latin typeface="华文新魏" panose="02010800040101010101" pitchFamily="2" charset="-122"/>
              <a:ea typeface="华文新魏" panose="02010800040101010101" pitchFamily="2" charset="-122"/>
              <a:cs typeface="Gill Sans" charset="0"/>
            </a:endParaRPr>
          </a:p>
          <a:p>
            <a:pPr algn="ctr"/>
            <a:r>
              <a:rPr lang="en-US" altLang="zh-CN" sz="16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IP</a:t>
            </a:r>
            <a:endParaRPr lang="en-US" sz="1600" u="none" dirty="0">
              <a:latin typeface="华文新魏" panose="02010800040101010101" pitchFamily="2" charset="-122"/>
              <a:ea typeface="华文新魏" panose="02010800040101010101" pitchFamily="2" charset="-122"/>
              <a:cs typeface="Gill Sans" charset="0"/>
            </a:endParaRPr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87D90201-2FF3-CD49-814D-2A426034FF43}"/>
              </a:ext>
            </a:extLst>
          </p:cNvPr>
          <p:cNvSpPr>
            <a:spLocks/>
          </p:cNvSpPr>
          <p:nvPr/>
        </p:nvSpPr>
        <p:spPr bwMode="auto">
          <a:xfrm>
            <a:off x="5329758" y="5079901"/>
            <a:ext cx="577850" cy="471487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n-US" sz="1600" u="none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B212FAA0-D688-DA49-B4F2-BCD11757DF2C}"/>
              </a:ext>
            </a:extLst>
          </p:cNvPr>
          <p:cNvSpPr>
            <a:spLocks/>
          </p:cNvSpPr>
          <p:nvPr/>
        </p:nvSpPr>
        <p:spPr bwMode="auto">
          <a:xfrm>
            <a:off x="5431555" y="5069424"/>
            <a:ext cx="41036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zh-CN" altLang="en-US" sz="16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目的</a:t>
            </a:r>
            <a:endParaRPr lang="en-US" altLang="zh-CN" sz="1600" u="none" dirty="0">
              <a:latin typeface="华文新魏" panose="02010800040101010101" pitchFamily="2" charset="-122"/>
              <a:ea typeface="华文新魏" panose="02010800040101010101" pitchFamily="2" charset="-122"/>
              <a:cs typeface="Gill Sans" charset="0"/>
            </a:endParaRPr>
          </a:p>
          <a:p>
            <a:pPr algn="ctr"/>
            <a:r>
              <a:rPr lang="en-US" altLang="zh-CN" sz="16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IP</a:t>
            </a:r>
            <a:endParaRPr lang="en-US" sz="1600" u="none" dirty="0">
              <a:latin typeface="华文新魏" panose="02010800040101010101" pitchFamily="2" charset="-122"/>
              <a:ea typeface="华文新魏" panose="02010800040101010101" pitchFamily="2" charset="-122"/>
              <a:cs typeface="Gill Sans" charset="0"/>
            </a:endParaRP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23E4B0BB-66C2-C049-81D8-A5E8C1B28D0E}"/>
              </a:ext>
            </a:extLst>
          </p:cNvPr>
          <p:cNvSpPr>
            <a:spLocks/>
          </p:cNvSpPr>
          <p:nvPr/>
        </p:nvSpPr>
        <p:spPr bwMode="auto">
          <a:xfrm>
            <a:off x="6498158" y="5079901"/>
            <a:ext cx="558800" cy="471487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n-US" sz="1600" u="none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B4BA6EE9-4818-DA4F-B866-88BA5F7EB778}"/>
              </a:ext>
            </a:extLst>
          </p:cNvPr>
          <p:cNvSpPr>
            <a:spLocks/>
          </p:cNvSpPr>
          <p:nvPr/>
        </p:nvSpPr>
        <p:spPr bwMode="auto">
          <a:xfrm>
            <a:off x="6578304" y="5069424"/>
            <a:ext cx="38151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6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IP</a:t>
            </a:r>
          </a:p>
          <a:p>
            <a:pPr algn="ctr"/>
            <a:r>
              <a:rPr lang="en-US" altLang="zh-CN" sz="16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TOS</a:t>
            </a:r>
            <a:endParaRPr lang="en-US" sz="1600" u="none" dirty="0">
              <a:latin typeface="华文新魏" panose="02010800040101010101" pitchFamily="2" charset="-122"/>
              <a:ea typeface="华文新魏" panose="02010800040101010101" pitchFamily="2" charset="-122"/>
              <a:cs typeface="Gill Sans" charset="0"/>
            </a:endParaRPr>
          </a:p>
        </p:txBody>
      </p:sp>
      <p:sp>
        <p:nvSpPr>
          <p:cNvPr id="21" name="Rectangle 18">
            <a:extLst>
              <a:ext uri="{FF2B5EF4-FFF2-40B4-BE49-F238E27FC236}">
                <a16:creationId xmlns:a16="http://schemas.microsoft.com/office/drawing/2014/main" id="{BB0CF9F5-12BA-B946-B069-83E956BC15D0}"/>
              </a:ext>
            </a:extLst>
          </p:cNvPr>
          <p:cNvSpPr>
            <a:spLocks/>
          </p:cNvSpPr>
          <p:nvPr/>
        </p:nvSpPr>
        <p:spPr bwMode="auto">
          <a:xfrm>
            <a:off x="7056958" y="5079901"/>
            <a:ext cx="698500" cy="471487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n-US" sz="1600" u="none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2" name="Rectangle 19">
            <a:extLst>
              <a:ext uri="{FF2B5EF4-FFF2-40B4-BE49-F238E27FC236}">
                <a16:creationId xmlns:a16="http://schemas.microsoft.com/office/drawing/2014/main" id="{AC85E93B-B071-464C-A60F-436DFA9E9487}"/>
              </a:ext>
            </a:extLst>
          </p:cNvPr>
          <p:cNvSpPr>
            <a:spLocks/>
          </p:cNvSpPr>
          <p:nvPr/>
        </p:nvSpPr>
        <p:spPr bwMode="auto">
          <a:xfrm>
            <a:off x="7076020" y="5069425"/>
            <a:ext cx="61555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zh-CN" altLang="en-US" sz="16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运输层</a:t>
            </a:r>
            <a:endParaRPr lang="en-US" altLang="zh-CN" sz="1600" u="none" dirty="0">
              <a:latin typeface="华文新魏" panose="02010800040101010101" pitchFamily="2" charset="-122"/>
              <a:ea typeface="华文新魏" panose="02010800040101010101" pitchFamily="2" charset="-122"/>
              <a:cs typeface="Gill Sans" charset="0"/>
            </a:endParaRPr>
          </a:p>
          <a:p>
            <a:pPr algn="ctr"/>
            <a:r>
              <a:rPr lang="zh-CN" altLang="en-US" sz="16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源端口</a:t>
            </a:r>
            <a:endParaRPr lang="en-US" sz="1600" u="none" dirty="0">
              <a:latin typeface="华文新魏" panose="02010800040101010101" pitchFamily="2" charset="-122"/>
              <a:ea typeface="华文新魏" panose="02010800040101010101" pitchFamily="2" charset="-122"/>
              <a:cs typeface="Gill Sans" charset="0"/>
            </a:endParaRPr>
          </a:p>
        </p:txBody>
      </p:sp>
      <p:sp>
        <p:nvSpPr>
          <p:cNvPr id="23" name="Rectangle 20">
            <a:extLst>
              <a:ext uri="{FF2B5EF4-FFF2-40B4-BE49-F238E27FC236}">
                <a16:creationId xmlns:a16="http://schemas.microsoft.com/office/drawing/2014/main" id="{9EF09EBA-DFEA-2C43-9012-46273CD838D7}"/>
              </a:ext>
            </a:extLst>
          </p:cNvPr>
          <p:cNvSpPr>
            <a:spLocks/>
          </p:cNvSpPr>
          <p:nvPr/>
        </p:nvSpPr>
        <p:spPr bwMode="auto">
          <a:xfrm>
            <a:off x="7764983" y="5079901"/>
            <a:ext cx="698500" cy="471487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n-US" sz="1600" u="none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4" name="Rectangle 21">
            <a:extLst>
              <a:ext uri="{FF2B5EF4-FFF2-40B4-BE49-F238E27FC236}">
                <a16:creationId xmlns:a16="http://schemas.microsoft.com/office/drawing/2014/main" id="{013C2DE0-2C0B-184E-9749-D3E28E84B0FC}"/>
              </a:ext>
            </a:extLst>
          </p:cNvPr>
          <p:cNvSpPr>
            <a:spLocks/>
          </p:cNvSpPr>
          <p:nvPr/>
        </p:nvSpPr>
        <p:spPr bwMode="auto">
          <a:xfrm>
            <a:off x="7686448" y="5069424"/>
            <a:ext cx="82073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zh-CN" altLang="en-US" sz="16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运输层</a:t>
            </a:r>
            <a:endParaRPr lang="en-US" altLang="zh-CN" sz="1600" u="none" dirty="0">
              <a:latin typeface="华文新魏" panose="02010800040101010101" pitchFamily="2" charset="-122"/>
              <a:ea typeface="华文新魏" panose="02010800040101010101" pitchFamily="2" charset="-122"/>
              <a:cs typeface="Gill Sans" charset="0"/>
            </a:endParaRPr>
          </a:p>
          <a:p>
            <a:pPr algn="ctr"/>
            <a:r>
              <a:rPr lang="zh-CN" altLang="en-US" sz="16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目的端口</a:t>
            </a:r>
            <a:endParaRPr lang="en-US" sz="1600" u="none" dirty="0">
              <a:latin typeface="华文新魏" panose="02010800040101010101" pitchFamily="2" charset="-122"/>
              <a:ea typeface="华文新魏" panose="02010800040101010101" pitchFamily="2" charset="-122"/>
              <a:cs typeface="Gill Sans" charset="0"/>
            </a:endParaRPr>
          </a:p>
        </p:txBody>
      </p:sp>
      <p:sp>
        <p:nvSpPr>
          <p:cNvPr id="25" name="Rectangle 22">
            <a:extLst>
              <a:ext uri="{FF2B5EF4-FFF2-40B4-BE49-F238E27FC236}">
                <a16:creationId xmlns:a16="http://schemas.microsoft.com/office/drawing/2014/main" id="{64DB1463-E425-2943-B1E6-E265B2802C64}"/>
              </a:ext>
            </a:extLst>
          </p:cNvPr>
          <p:cNvSpPr>
            <a:spLocks/>
          </p:cNvSpPr>
          <p:nvPr/>
        </p:nvSpPr>
        <p:spPr bwMode="auto">
          <a:xfrm>
            <a:off x="743471" y="1412776"/>
            <a:ext cx="1446212" cy="687387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 u="none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6" name="Rectangle 23">
            <a:extLst>
              <a:ext uri="{FF2B5EF4-FFF2-40B4-BE49-F238E27FC236}">
                <a16:creationId xmlns:a16="http://schemas.microsoft.com/office/drawing/2014/main" id="{AA3BD64E-D3F8-6D4F-8726-FA70DF1D0D42}"/>
              </a:ext>
            </a:extLst>
          </p:cNvPr>
          <p:cNvSpPr>
            <a:spLocks/>
          </p:cNvSpPr>
          <p:nvPr/>
        </p:nvSpPr>
        <p:spPr bwMode="auto">
          <a:xfrm>
            <a:off x="755576" y="1616383"/>
            <a:ext cx="138499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首部匹配规则</a:t>
            </a:r>
            <a:endParaRPr lang="en-US" u="none" dirty="0">
              <a:latin typeface="华文新魏" panose="02010800040101010101" pitchFamily="2" charset="-122"/>
              <a:ea typeface="华文新魏" panose="02010800040101010101" pitchFamily="2" charset="-122"/>
              <a:cs typeface="Gill Sans" charset="0"/>
            </a:endParaRPr>
          </a:p>
        </p:txBody>
      </p:sp>
      <p:sp>
        <p:nvSpPr>
          <p:cNvPr id="27" name="Rectangle 24">
            <a:extLst>
              <a:ext uri="{FF2B5EF4-FFF2-40B4-BE49-F238E27FC236}">
                <a16:creationId xmlns:a16="http://schemas.microsoft.com/office/drawing/2014/main" id="{A09A3597-DA40-B84E-AB87-C5CA21FA21F6}"/>
              </a:ext>
            </a:extLst>
          </p:cNvPr>
          <p:cNvSpPr>
            <a:spLocks/>
          </p:cNvSpPr>
          <p:nvPr/>
        </p:nvSpPr>
        <p:spPr bwMode="auto">
          <a:xfrm>
            <a:off x="2189683" y="1412776"/>
            <a:ext cx="1446213" cy="687387"/>
          </a:xfrm>
          <a:prstGeom prst="rect">
            <a:avLst/>
          </a:prstGeom>
          <a:solidFill>
            <a:srgbClr val="CBE97B"/>
          </a:solidFill>
          <a:ln w="12700">
            <a:solidFill>
              <a:srgbClr val="697D3A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 u="none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63E98DA3-C575-6A42-83DF-64BB259F564A}"/>
              </a:ext>
            </a:extLst>
          </p:cNvPr>
          <p:cNvSpPr>
            <a:spLocks/>
          </p:cNvSpPr>
          <p:nvPr/>
        </p:nvSpPr>
        <p:spPr bwMode="auto">
          <a:xfrm>
            <a:off x="2362721" y="1616383"/>
            <a:ext cx="6540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u="none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Action</a:t>
            </a:r>
          </a:p>
        </p:txBody>
      </p:sp>
      <p:sp>
        <p:nvSpPr>
          <p:cNvPr id="29" name="Rectangle 26">
            <a:extLst>
              <a:ext uri="{FF2B5EF4-FFF2-40B4-BE49-F238E27FC236}">
                <a16:creationId xmlns:a16="http://schemas.microsoft.com/office/drawing/2014/main" id="{D3472A90-DC07-2741-8DCB-A476F564B90C}"/>
              </a:ext>
            </a:extLst>
          </p:cNvPr>
          <p:cNvSpPr>
            <a:spLocks/>
          </p:cNvSpPr>
          <p:nvPr/>
        </p:nvSpPr>
        <p:spPr bwMode="auto">
          <a:xfrm>
            <a:off x="3635896" y="1412776"/>
            <a:ext cx="1447800" cy="687387"/>
          </a:xfrm>
          <a:prstGeom prst="rect">
            <a:avLst/>
          </a:prstGeom>
          <a:solidFill>
            <a:srgbClr val="FA90AB"/>
          </a:solidFill>
          <a:ln w="12700">
            <a:solidFill>
              <a:srgbClr val="8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 u="none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id="{50001799-9318-774B-A8B4-D3A78699E1A3}"/>
              </a:ext>
            </a:extLst>
          </p:cNvPr>
          <p:cNvSpPr>
            <a:spLocks/>
          </p:cNvSpPr>
          <p:nvPr/>
        </p:nvSpPr>
        <p:spPr bwMode="auto">
          <a:xfrm>
            <a:off x="3956571" y="1617563"/>
            <a:ext cx="45561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u="none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Stats</a:t>
            </a:r>
          </a:p>
        </p:txBody>
      </p:sp>
      <p:sp>
        <p:nvSpPr>
          <p:cNvPr id="31" name="Rectangle 28">
            <a:extLst>
              <a:ext uri="{FF2B5EF4-FFF2-40B4-BE49-F238E27FC236}">
                <a16:creationId xmlns:a16="http://schemas.microsoft.com/office/drawing/2014/main" id="{9FAA94F8-9D18-7847-9CF1-0CABECE6B6E2}"/>
              </a:ext>
            </a:extLst>
          </p:cNvPr>
          <p:cNvSpPr>
            <a:spLocks/>
          </p:cNvSpPr>
          <p:nvPr/>
        </p:nvSpPr>
        <p:spPr bwMode="auto">
          <a:xfrm>
            <a:off x="1842021" y="2878038"/>
            <a:ext cx="5951644" cy="1776413"/>
          </a:xfrm>
          <a:prstGeom prst="rect">
            <a:avLst/>
          </a:prstGeom>
          <a:solidFill>
            <a:srgbClr val="CBE97B"/>
          </a:solidFill>
          <a:ln w="12700">
            <a:solidFill>
              <a:srgbClr val="697D3A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57188" indent="-330200">
              <a:buFontTx/>
              <a:buAutoNum type="arabicPeriod"/>
            </a:pPr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转发分组至零个到多个端口</a:t>
            </a:r>
            <a:endParaRPr lang="en-US" altLang="zh-CN" sz="2200" u="none" dirty="0">
              <a:latin typeface="华文新魏" panose="02010800040101010101" pitchFamily="2" charset="-122"/>
              <a:ea typeface="华文新魏" panose="02010800040101010101" pitchFamily="2" charset="-122"/>
              <a:cs typeface="Gill Sans" charset="0"/>
            </a:endParaRPr>
          </a:p>
          <a:p>
            <a:pPr marL="357188" indent="-330200">
              <a:buFontTx/>
              <a:buAutoNum type="arabicPeriod"/>
            </a:pPr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封装转发至控制器（</a:t>
            </a:r>
            <a:r>
              <a:rPr lang="zh-CN" altLang="en-US" sz="2200" u="none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例如当匹配失败时</a:t>
            </a:r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）</a:t>
            </a:r>
            <a:endParaRPr lang="en-US" sz="2200" u="none" dirty="0">
              <a:latin typeface="华文新魏" panose="02010800040101010101" pitchFamily="2" charset="-122"/>
              <a:ea typeface="华文新魏" panose="02010800040101010101" pitchFamily="2" charset="-122"/>
              <a:cs typeface="Gill Sans" charset="0"/>
            </a:endParaRPr>
          </a:p>
          <a:p>
            <a:pPr marL="357188" indent="-330200">
              <a:buFontTx/>
              <a:buAutoNum type="arabicPeriod"/>
            </a:pPr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丢弃分组</a:t>
            </a:r>
            <a:endParaRPr lang="en-US" altLang="zh-CN" sz="2200" u="none" dirty="0">
              <a:latin typeface="华文新魏" panose="02010800040101010101" pitchFamily="2" charset="-122"/>
              <a:ea typeface="华文新魏" panose="02010800040101010101" pitchFamily="2" charset="-122"/>
              <a:cs typeface="Gill Sans" charset="0"/>
            </a:endParaRPr>
          </a:p>
          <a:p>
            <a:pPr marL="357188" indent="-330200">
              <a:buFontTx/>
              <a:buAutoNum type="arabicPeriod"/>
            </a:pPr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域修改</a:t>
            </a:r>
            <a:endParaRPr lang="en-US" sz="2200" u="none" dirty="0">
              <a:latin typeface="华文新魏" panose="02010800040101010101" pitchFamily="2" charset="-122"/>
              <a:ea typeface="华文新魏" panose="02010800040101010101" pitchFamily="2" charset="-122"/>
              <a:cs typeface="Gill Sans" charset="0"/>
            </a:endParaRPr>
          </a:p>
          <a:p>
            <a:pPr marL="357188" indent="-330200">
              <a:buFontTx/>
              <a:buAutoNum type="arabicPeriod"/>
            </a:pPr>
            <a:r>
              <a:rPr lang="en-US" altLang="zh-CN" sz="2200" u="none" dirty="0">
                <a:solidFill>
                  <a:schemeClr val="hlink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…</a:t>
            </a:r>
            <a:endParaRPr lang="en-US" sz="2200" u="none" dirty="0">
              <a:solidFill>
                <a:schemeClr val="hlink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Gill Sans" charset="0"/>
            </a:endParaRPr>
          </a:p>
        </p:txBody>
      </p:sp>
      <p:sp>
        <p:nvSpPr>
          <p:cNvPr id="32" name="Line 30">
            <a:extLst>
              <a:ext uri="{FF2B5EF4-FFF2-40B4-BE49-F238E27FC236}">
                <a16:creationId xmlns:a16="http://schemas.microsoft.com/office/drawing/2014/main" id="{501B91F2-23F4-AF43-B55B-A81C0DB49F15}"/>
              </a:ext>
            </a:extLst>
          </p:cNvPr>
          <p:cNvSpPr>
            <a:spLocks noChangeShapeType="1"/>
          </p:cNvSpPr>
          <p:nvPr/>
        </p:nvSpPr>
        <p:spPr bwMode="auto">
          <a:xfrm>
            <a:off x="743471" y="2181126"/>
            <a:ext cx="1587" cy="2892425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en-US" u="none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3" name="Line 31">
            <a:extLst>
              <a:ext uri="{FF2B5EF4-FFF2-40B4-BE49-F238E27FC236}">
                <a16:creationId xmlns:a16="http://schemas.microsoft.com/office/drawing/2014/main" id="{5D0FB135-4FF3-274F-A349-A816FF791F0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16733" y="2100163"/>
            <a:ext cx="1588" cy="758825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en-US" u="none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4" name="Rectangle 32">
            <a:extLst>
              <a:ext uri="{FF2B5EF4-FFF2-40B4-BE49-F238E27FC236}">
                <a16:creationId xmlns:a16="http://schemas.microsoft.com/office/drawing/2014/main" id="{B493515B-8037-E245-AF08-11B0B681C75A}"/>
              </a:ext>
            </a:extLst>
          </p:cNvPr>
          <p:cNvSpPr>
            <a:spLocks/>
          </p:cNvSpPr>
          <p:nvPr/>
        </p:nvSpPr>
        <p:spPr bwMode="auto">
          <a:xfrm>
            <a:off x="3788296" y="2350988"/>
            <a:ext cx="3044825" cy="384175"/>
          </a:xfrm>
          <a:prstGeom prst="rect">
            <a:avLst/>
          </a:prstGeom>
          <a:solidFill>
            <a:srgbClr val="FA90AB"/>
          </a:solidFill>
          <a:ln w="12700">
            <a:solidFill>
              <a:srgbClr val="8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 u="none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5" name="Rectangle 33">
            <a:extLst>
              <a:ext uri="{FF2B5EF4-FFF2-40B4-BE49-F238E27FC236}">
                <a16:creationId xmlns:a16="http://schemas.microsoft.com/office/drawing/2014/main" id="{6603B281-6EB8-A24C-B03B-D2D030C58C7A}"/>
              </a:ext>
            </a:extLst>
          </p:cNvPr>
          <p:cNvSpPr>
            <a:spLocks/>
          </p:cNvSpPr>
          <p:nvPr/>
        </p:nvSpPr>
        <p:spPr bwMode="auto">
          <a:xfrm>
            <a:off x="3931171" y="2373005"/>
            <a:ext cx="201176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报文和字节计数</a:t>
            </a:r>
            <a:endParaRPr lang="en-US" sz="2200" u="none" dirty="0">
              <a:latin typeface="华文新魏" panose="02010800040101010101" pitchFamily="2" charset="-122"/>
              <a:ea typeface="华文新魏" panose="02010800040101010101" pitchFamily="2" charset="-122"/>
              <a:cs typeface="Gill Sans" charset="0"/>
            </a:endParaRPr>
          </a:p>
        </p:txBody>
      </p:sp>
      <p:sp>
        <p:nvSpPr>
          <p:cNvPr id="36" name="Line 34">
            <a:extLst>
              <a:ext uri="{FF2B5EF4-FFF2-40B4-BE49-F238E27FC236}">
                <a16:creationId xmlns:a16="http://schemas.microsoft.com/office/drawing/2014/main" id="{8FD0BC62-024A-804C-A996-E483EAB5FF58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4172471" y="2100163"/>
            <a:ext cx="1587" cy="231775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en-US" u="none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7" name="Rectangle 4">
            <a:extLst>
              <a:ext uri="{FF2B5EF4-FFF2-40B4-BE49-F238E27FC236}">
                <a16:creationId xmlns:a16="http://schemas.microsoft.com/office/drawing/2014/main" id="{821C75DF-C584-8F41-8CEC-63A21DA7636F}"/>
              </a:ext>
            </a:extLst>
          </p:cNvPr>
          <p:cNvSpPr>
            <a:spLocks/>
          </p:cNvSpPr>
          <p:nvPr/>
        </p:nvSpPr>
        <p:spPr bwMode="auto">
          <a:xfrm>
            <a:off x="2115071" y="5079901"/>
            <a:ext cx="603250" cy="471487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n-US" sz="1600" u="none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8" name="Rectangle 5">
            <a:extLst>
              <a:ext uri="{FF2B5EF4-FFF2-40B4-BE49-F238E27FC236}">
                <a16:creationId xmlns:a16="http://schemas.microsoft.com/office/drawing/2014/main" id="{9D6CD04B-7CEB-8E46-A294-F2EBBE29C333}"/>
              </a:ext>
            </a:extLst>
          </p:cNvPr>
          <p:cNvSpPr>
            <a:spLocks/>
          </p:cNvSpPr>
          <p:nvPr/>
        </p:nvSpPr>
        <p:spPr bwMode="auto">
          <a:xfrm>
            <a:off x="2219846" y="5086093"/>
            <a:ext cx="46647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zh-CN" altLang="en-US" sz="16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目的</a:t>
            </a:r>
            <a:endParaRPr lang="en-US" altLang="zh-CN" sz="1600" u="none" dirty="0">
              <a:latin typeface="华文新魏" panose="02010800040101010101" pitchFamily="2" charset="-122"/>
              <a:ea typeface="华文新魏" panose="02010800040101010101" pitchFamily="2" charset="-122"/>
              <a:cs typeface="Gill Sans" charset="0"/>
            </a:endParaRPr>
          </a:p>
          <a:p>
            <a:pPr algn="ctr"/>
            <a:r>
              <a:rPr lang="en-US" altLang="zh-CN" sz="16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MAC</a:t>
            </a:r>
            <a:endParaRPr lang="en-US" sz="1600" u="none" dirty="0">
              <a:latin typeface="华文新魏" panose="02010800040101010101" pitchFamily="2" charset="-122"/>
              <a:ea typeface="华文新魏" panose="02010800040101010101" pitchFamily="2" charset="-122"/>
              <a:cs typeface="Gill Sans" charset="0"/>
            </a:endParaRPr>
          </a:p>
        </p:txBody>
      </p:sp>
      <p:sp>
        <p:nvSpPr>
          <p:cNvPr id="39" name="Rectangle 14">
            <a:extLst>
              <a:ext uri="{FF2B5EF4-FFF2-40B4-BE49-F238E27FC236}">
                <a16:creationId xmlns:a16="http://schemas.microsoft.com/office/drawing/2014/main" id="{7A1AE822-A307-4C40-B8C3-0E1DF317E2CB}"/>
              </a:ext>
            </a:extLst>
          </p:cNvPr>
          <p:cNvSpPr>
            <a:spLocks/>
          </p:cNvSpPr>
          <p:nvPr/>
        </p:nvSpPr>
        <p:spPr bwMode="auto">
          <a:xfrm>
            <a:off x="5913958" y="5079901"/>
            <a:ext cx="577850" cy="471487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n-US" sz="1600" u="none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0" name="Rectangle 15">
            <a:extLst>
              <a:ext uri="{FF2B5EF4-FFF2-40B4-BE49-F238E27FC236}">
                <a16:creationId xmlns:a16="http://schemas.microsoft.com/office/drawing/2014/main" id="{D40FB7CD-3C28-5F45-B225-25D47EF47B19}"/>
              </a:ext>
            </a:extLst>
          </p:cNvPr>
          <p:cNvSpPr>
            <a:spLocks/>
          </p:cNvSpPr>
          <p:nvPr/>
        </p:nvSpPr>
        <p:spPr bwMode="auto">
          <a:xfrm>
            <a:off x="6038998" y="5070218"/>
            <a:ext cx="41036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altLang="zh-CN" sz="16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IP</a:t>
            </a:r>
          </a:p>
          <a:p>
            <a:pPr algn="ctr"/>
            <a:r>
              <a:rPr lang="zh-CN" altLang="en-US" sz="16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协议</a:t>
            </a:r>
            <a:endParaRPr lang="en-US" sz="1600" u="none" dirty="0">
              <a:latin typeface="华文新魏" panose="02010800040101010101" pitchFamily="2" charset="-122"/>
              <a:ea typeface="华文新魏" panose="02010800040101010101" pitchFamily="2" charset="-122"/>
              <a:cs typeface="Gill Sans" charset="0"/>
            </a:endParaRPr>
          </a:p>
        </p:txBody>
      </p:sp>
      <p:sp>
        <p:nvSpPr>
          <p:cNvPr id="41" name="标题 1">
            <a:extLst>
              <a:ext uri="{FF2B5EF4-FFF2-40B4-BE49-F238E27FC236}">
                <a16:creationId xmlns:a16="http://schemas.microsoft.com/office/drawing/2014/main" id="{73B53020-4B73-0F4E-BF9F-3F8E4834A3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1" y="493715"/>
            <a:ext cx="8229600" cy="703261"/>
          </a:xfrm>
        </p:spPr>
        <p:txBody>
          <a:bodyPr/>
          <a:lstStyle/>
          <a:p>
            <a:r>
              <a:rPr lang="en-US" altLang="zh-CN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OpenFlow</a:t>
            </a:r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流表条目</a:t>
            </a:r>
          </a:p>
        </p:txBody>
      </p:sp>
      <p:sp>
        <p:nvSpPr>
          <p:cNvPr id="42" name="文字方塊 29">
            <a:extLst>
              <a:ext uri="{FF2B5EF4-FFF2-40B4-BE49-F238E27FC236}">
                <a16:creationId xmlns:a16="http://schemas.microsoft.com/office/drawing/2014/main" id="{282FFA68-5EFF-4943-B6DB-1A60478E9A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2818" y="5825511"/>
            <a:ext cx="877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TW" u="none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链路层</a:t>
            </a:r>
          </a:p>
        </p:txBody>
      </p:sp>
      <p:grpSp>
        <p:nvGrpSpPr>
          <p:cNvPr id="43" name="Group 37">
            <a:extLst>
              <a:ext uri="{FF2B5EF4-FFF2-40B4-BE49-F238E27FC236}">
                <a16:creationId xmlns:a16="http://schemas.microsoft.com/office/drawing/2014/main" id="{725B8C34-95BF-5041-944F-ABF7FEF36798}"/>
              </a:ext>
            </a:extLst>
          </p:cNvPr>
          <p:cNvGrpSpPr>
            <a:grpSpLocks/>
          </p:cNvGrpSpPr>
          <p:nvPr/>
        </p:nvGrpSpPr>
        <p:grpSpPr bwMode="auto">
          <a:xfrm>
            <a:off x="1547664" y="5604918"/>
            <a:ext cx="2917825" cy="234951"/>
            <a:chOff x="1392851" y="2310653"/>
            <a:chExt cx="3302446" cy="234913"/>
          </a:xfrm>
        </p:grpSpPr>
        <p:cxnSp>
          <p:nvCxnSpPr>
            <p:cNvPr id="44" name="Straight Connector 38">
              <a:extLst>
                <a:ext uri="{FF2B5EF4-FFF2-40B4-BE49-F238E27FC236}">
                  <a16:creationId xmlns:a16="http://schemas.microsoft.com/office/drawing/2014/main" id="{C2D47D8B-D49B-CB4B-A5ED-55AC1D00F28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394004" y="2310653"/>
              <a:ext cx="0" cy="1164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" name="Straight Connector 39">
              <a:extLst>
                <a:ext uri="{FF2B5EF4-FFF2-40B4-BE49-F238E27FC236}">
                  <a16:creationId xmlns:a16="http://schemas.microsoft.com/office/drawing/2014/main" id="{41B7D8BF-ECB5-1D4C-AA7D-7F88E25D259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392851" y="2427111"/>
              <a:ext cx="33024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Straight Connector 40">
              <a:extLst>
                <a:ext uri="{FF2B5EF4-FFF2-40B4-BE49-F238E27FC236}">
                  <a16:creationId xmlns:a16="http://schemas.microsoft.com/office/drawing/2014/main" id="{3D315993-4C44-4340-B12D-3FDCCC297B1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695297" y="2310653"/>
              <a:ext cx="0" cy="1164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Straight Connector 41">
              <a:extLst>
                <a:ext uri="{FF2B5EF4-FFF2-40B4-BE49-F238E27FC236}">
                  <a16:creationId xmlns:a16="http://schemas.microsoft.com/office/drawing/2014/main" id="{587C0605-2E1D-004A-93B7-6DEDB3C9420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042374" y="2429108"/>
              <a:ext cx="0" cy="1164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8" name="Group 42">
            <a:extLst>
              <a:ext uri="{FF2B5EF4-FFF2-40B4-BE49-F238E27FC236}">
                <a16:creationId xmlns:a16="http://schemas.microsoft.com/office/drawing/2014/main" id="{5ADCC60A-F610-424D-BE83-2B4D9A91BE7C}"/>
              </a:ext>
            </a:extLst>
          </p:cNvPr>
          <p:cNvGrpSpPr>
            <a:grpSpLocks/>
          </p:cNvGrpSpPr>
          <p:nvPr/>
        </p:nvGrpSpPr>
        <p:grpSpPr bwMode="auto">
          <a:xfrm>
            <a:off x="4736876" y="5606505"/>
            <a:ext cx="2211388" cy="234951"/>
            <a:chOff x="1392851" y="2310653"/>
            <a:chExt cx="3302446" cy="234913"/>
          </a:xfrm>
        </p:grpSpPr>
        <p:cxnSp>
          <p:nvCxnSpPr>
            <p:cNvPr id="49" name="Straight Connector 43">
              <a:extLst>
                <a:ext uri="{FF2B5EF4-FFF2-40B4-BE49-F238E27FC236}">
                  <a16:creationId xmlns:a16="http://schemas.microsoft.com/office/drawing/2014/main" id="{62665C9A-23B6-A843-B7D9-8C6562F0299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394004" y="2310653"/>
              <a:ext cx="0" cy="1164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Straight Connector 44">
              <a:extLst>
                <a:ext uri="{FF2B5EF4-FFF2-40B4-BE49-F238E27FC236}">
                  <a16:creationId xmlns:a16="http://schemas.microsoft.com/office/drawing/2014/main" id="{8D83384F-0231-7841-ADE3-15E7D18BCC7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392851" y="2427111"/>
              <a:ext cx="33024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" name="Straight Connector 45">
              <a:extLst>
                <a:ext uri="{FF2B5EF4-FFF2-40B4-BE49-F238E27FC236}">
                  <a16:creationId xmlns:a16="http://schemas.microsoft.com/office/drawing/2014/main" id="{550FB2CA-269E-D041-B5B2-DBCAB9212ED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695297" y="2310653"/>
              <a:ext cx="0" cy="1164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" name="Straight Connector 46">
              <a:extLst>
                <a:ext uri="{FF2B5EF4-FFF2-40B4-BE49-F238E27FC236}">
                  <a16:creationId xmlns:a16="http://schemas.microsoft.com/office/drawing/2014/main" id="{928F6393-BCFD-CE43-B719-9DE58CB0149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042374" y="2429108"/>
              <a:ext cx="0" cy="1164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3" name="Group 47">
            <a:extLst>
              <a:ext uri="{FF2B5EF4-FFF2-40B4-BE49-F238E27FC236}">
                <a16:creationId xmlns:a16="http://schemas.microsoft.com/office/drawing/2014/main" id="{357AF095-B429-224A-A99C-405F2647BA88}"/>
              </a:ext>
            </a:extLst>
          </p:cNvPr>
          <p:cNvGrpSpPr>
            <a:grpSpLocks/>
          </p:cNvGrpSpPr>
          <p:nvPr/>
        </p:nvGrpSpPr>
        <p:grpSpPr bwMode="auto">
          <a:xfrm>
            <a:off x="7084069" y="5604918"/>
            <a:ext cx="1376363" cy="214312"/>
            <a:chOff x="1392851" y="2310653"/>
            <a:chExt cx="3302446" cy="234913"/>
          </a:xfrm>
        </p:grpSpPr>
        <p:cxnSp>
          <p:nvCxnSpPr>
            <p:cNvPr id="54" name="Straight Connector 48">
              <a:extLst>
                <a:ext uri="{FF2B5EF4-FFF2-40B4-BE49-F238E27FC236}">
                  <a16:creationId xmlns:a16="http://schemas.microsoft.com/office/drawing/2014/main" id="{B8233BB3-F704-E745-B001-FF09ED57902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394004" y="2310653"/>
              <a:ext cx="0" cy="1164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" name="Straight Connector 49">
              <a:extLst>
                <a:ext uri="{FF2B5EF4-FFF2-40B4-BE49-F238E27FC236}">
                  <a16:creationId xmlns:a16="http://schemas.microsoft.com/office/drawing/2014/main" id="{32DDF1E4-743C-A44E-B84B-AE43FA51B90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392851" y="2427111"/>
              <a:ext cx="33024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" name="Straight Connector 50">
              <a:extLst>
                <a:ext uri="{FF2B5EF4-FFF2-40B4-BE49-F238E27FC236}">
                  <a16:creationId xmlns:a16="http://schemas.microsoft.com/office/drawing/2014/main" id="{71D79C6E-53D4-364D-99F8-01EA6571175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695297" y="2310653"/>
              <a:ext cx="0" cy="1164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Straight Connector 51">
              <a:extLst>
                <a:ext uri="{FF2B5EF4-FFF2-40B4-BE49-F238E27FC236}">
                  <a16:creationId xmlns:a16="http://schemas.microsoft.com/office/drawing/2014/main" id="{2E2ACDDD-B595-2B4F-B910-BAE6EE00F9D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042374" y="2429108"/>
              <a:ext cx="0" cy="1164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8" name="文字方塊 29">
            <a:extLst>
              <a:ext uri="{FF2B5EF4-FFF2-40B4-BE49-F238E27FC236}">
                <a16:creationId xmlns:a16="http://schemas.microsoft.com/office/drawing/2014/main" id="{42E24C28-7432-DE46-8D6F-8A2253213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096" y="5808118"/>
            <a:ext cx="877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TW" u="none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网络层</a:t>
            </a:r>
          </a:p>
        </p:txBody>
      </p:sp>
      <p:sp>
        <p:nvSpPr>
          <p:cNvPr id="59" name="文字方塊 29">
            <a:extLst>
              <a:ext uri="{FF2B5EF4-FFF2-40B4-BE49-F238E27FC236}">
                <a16:creationId xmlns:a16="http://schemas.microsoft.com/office/drawing/2014/main" id="{37C75C1C-9628-3C44-AC98-D9EC791B79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4988" y="5808118"/>
            <a:ext cx="23495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u="none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运</a:t>
            </a:r>
            <a:r>
              <a:rPr lang="zh-CN" altLang="zh-TW" u="none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输层</a:t>
            </a:r>
          </a:p>
        </p:txBody>
      </p:sp>
    </p:spTree>
    <p:extLst>
      <p:ext uri="{BB962C8B-B14F-4D97-AF65-F5344CB8AC3E}">
        <p14:creationId xmlns:p14="http://schemas.microsoft.com/office/powerpoint/2010/main" val="3638928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F49469-B3F5-A642-9450-70CE54EF1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流表由多个流条目组成，流条目包括</a:t>
            </a:r>
            <a:endParaRPr kumimoji="1" lang="en-US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/>
            <a:r>
              <a:rPr kumimoji="1"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kumimoji="1"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首部匹配规则：用于确定输入报文的首部字段是否与本条目匹配。</a:t>
            </a:r>
            <a:endParaRPr kumimoji="1"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/>
            <a:r>
              <a:rPr kumimoji="1"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计数器：用于与本流相关的跟踪统计</a:t>
            </a:r>
            <a:endParaRPr kumimoji="1"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/>
            <a:r>
              <a:rPr kumimoji="1"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动作：描述分组交换机针对匹配报文采取的动作。</a:t>
            </a:r>
            <a:endParaRPr kumimoji="1"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/>
            <a:r>
              <a:rPr kumimoji="1"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OpenFlow1.0</a:t>
            </a:r>
            <a:r>
              <a:rPr kumimoji="1"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支持如下</a:t>
            </a:r>
            <a:r>
              <a:rPr kumimoji="1"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11</a:t>
            </a:r>
            <a:r>
              <a:rPr kumimoji="1"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个首部字段的匹配，加上入端口共</a:t>
            </a:r>
            <a:r>
              <a:rPr kumimoji="1"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12</a:t>
            </a:r>
            <a:r>
              <a:rPr kumimoji="1"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个可以用来匹配的字段（最新</a:t>
            </a:r>
            <a:r>
              <a:rPr kumimoji="1"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OpenFlow</a:t>
            </a:r>
            <a:r>
              <a:rPr kumimoji="1"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增加到</a:t>
            </a:r>
            <a:r>
              <a:rPr kumimoji="1"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41</a:t>
            </a:r>
            <a:r>
              <a:rPr kumimoji="1"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个）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960D5FB7-D5B2-454D-8E1A-CC03118B09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1" y="493715"/>
            <a:ext cx="8229600" cy="703261"/>
          </a:xfrm>
        </p:spPr>
        <p:txBody>
          <a:bodyPr/>
          <a:lstStyle/>
          <a:p>
            <a:r>
              <a:rPr lang="en-US" altLang="zh-CN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OpenFlow</a:t>
            </a:r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流表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777B4A9-B4FB-4D14-997D-6B4DAF31EC4C}"/>
              </a:ext>
            </a:extLst>
          </p:cNvPr>
          <p:cNvSpPr>
            <a:spLocks/>
          </p:cNvSpPr>
          <p:nvPr/>
        </p:nvSpPr>
        <p:spPr bwMode="auto">
          <a:xfrm>
            <a:off x="726008" y="4878049"/>
            <a:ext cx="698500" cy="471488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n-US" sz="1600" u="none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DB78183-E8D4-46EA-9F29-1808F5D612BC}"/>
              </a:ext>
            </a:extLst>
          </p:cNvPr>
          <p:cNvSpPr>
            <a:spLocks/>
          </p:cNvSpPr>
          <p:nvPr/>
        </p:nvSpPr>
        <p:spPr bwMode="auto">
          <a:xfrm>
            <a:off x="742849" y="4990518"/>
            <a:ext cx="66079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en-US" sz="16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入端口</a:t>
            </a:r>
            <a:endParaRPr lang="en-US" sz="1600" u="none" dirty="0">
              <a:latin typeface="华文新魏" panose="02010800040101010101" pitchFamily="2" charset="-122"/>
              <a:ea typeface="华文新魏" panose="02010800040101010101" pitchFamily="2" charset="-122"/>
              <a:cs typeface="Gill Sans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84D65EC-D478-4D4D-8EC3-1E328EEA4DD3}"/>
              </a:ext>
            </a:extLst>
          </p:cNvPr>
          <p:cNvSpPr>
            <a:spLocks/>
          </p:cNvSpPr>
          <p:nvPr/>
        </p:nvSpPr>
        <p:spPr bwMode="auto">
          <a:xfrm>
            <a:off x="2675458" y="4879637"/>
            <a:ext cx="700088" cy="471487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n-US" sz="1600" u="none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5FE8DEB2-D957-475F-96EA-D8AECCEE8967}"/>
              </a:ext>
            </a:extLst>
          </p:cNvPr>
          <p:cNvSpPr>
            <a:spLocks/>
          </p:cNvSpPr>
          <p:nvPr/>
        </p:nvSpPr>
        <p:spPr bwMode="auto">
          <a:xfrm>
            <a:off x="2780084" y="4885829"/>
            <a:ext cx="61555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zh-CN" altLang="en-US" sz="16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以太网</a:t>
            </a:r>
            <a:endParaRPr lang="en-US" altLang="zh-CN" sz="1600" u="none" dirty="0">
              <a:latin typeface="华文新魏" panose="02010800040101010101" pitchFamily="2" charset="-122"/>
              <a:ea typeface="华文新魏" panose="02010800040101010101" pitchFamily="2" charset="-122"/>
              <a:cs typeface="Gill Sans" charset="0"/>
            </a:endParaRPr>
          </a:p>
          <a:p>
            <a:pPr algn="ctr"/>
            <a:r>
              <a:rPr lang="zh-CN" altLang="en-US" sz="16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类型</a:t>
            </a:r>
            <a:endParaRPr lang="en-US" sz="1600" u="none" dirty="0">
              <a:latin typeface="华文新魏" panose="02010800040101010101" pitchFamily="2" charset="-122"/>
              <a:ea typeface="华文新魏" panose="02010800040101010101" pitchFamily="2" charset="-122"/>
              <a:cs typeface="Gill Sans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8834BC54-97BB-4DAF-9D57-1618859CE30D}"/>
              </a:ext>
            </a:extLst>
          </p:cNvPr>
          <p:cNvSpPr>
            <a:spLocks/>
          </p:cNvSpPr>
          <p:nvPr/>
        </p:nvSpPr>
        <p:spPr bwMode="auto">
          <a:xfrm>
            <a:off x="3375546" y="4879637"/>
            <a:ext cx="698500" cy="471487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n-US" sz="1600" u="none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5013A686-3357-49A4-92CF-EEF2F1E99343}"/>
              </a:ext>
            </a:extLst>
          </p:cNvPr>
          <p:cNvSpPr>
            <a:spLocks/>
          </p:cNvSpPr>
          <p:nvPr/>
        </p:nvSpPr>
        <p:spPr bwMode="auto">
          <a:xfrm>
            <a:off x="3481908" y="4885829"/>
            <a:ext cx="53219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altLang="zh-CN" sz="16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VLAN</a:t>
            </a:r>
          </a:p>
          <a:p>
            <a:pPr algn="ctr"/>
            <a:r>
              <a:rPr lang="en-US" altLang="zh-CN" sz="16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ID</a:t>
            </a:r>
            <a:endParaRPr lang="en-US" sz="1600" u="none" dirty="0">
              <a:latin typeface="华文新魏" panose="02010800040101010101" pitchFamily="2" charset="-122"/>
              <a:ea typeface="华文新魏" panose="02010800040101010101" pitchFamily="2" charset="-122"/>
              <a:cs typeface="Gill Sans" charset="0"/>
            </a:endParaRP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F3374ED7-25C7-4673-BB43-572C8205105A}"/>
              </a:ext>
            </a:extLst>
          </p:cNvPr>
          <p:cNvSpPr>
            <a:spLocks/>
          </p:cNvSpPr>
          <p:nvPr/>
        </p:nvSpPr>
        <p:spPr bwMode="auto">
          <a:xfrm>
            <a:off x="4047058" y="4879637"/>
            <a:ext cx="698500" cy="471487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n-US" sz="1600" u="none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DA0DA85D-EA2B-486F-A8F6-2DE748E3F647}"/>
              </a:ext>
            </a:extLst>
          </p:cNvPr>
          <p:cNvSpPr>
            <a:spLocks/>
          </p:cNvSpPr>
          <p:nvPr/>
        </p:nvSpPr>
        <p:spPr bwMode="auto">
          <a:xfrm>
            <a:off x="4109489" y="4891369"/>
            <a:ext cx="61555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altLang="zh-CN" sz="16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VLAN</a:t>
            </a:r>
          </a:p>
          <a:p>
            <a:pPr algn="ctr"/>
            <a:r>
              <a:rPr lang="zh-CN" altLang="en-US" sz="16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优先级</a:t>
            </a:r>
            <a:endParaRPr lang="en-US" sz="1600" u="none" dirty="0">
              <a:latin typeface="华文新魏" panose="02010800040101010101" pitchFamily="2" charset="-122"/>
              <a:ea typeface="华文新魏" panose="02010800040101010101" pitchFamily="2" charset="-122"/>
              <a:cs typeface="Gill Sans" charset="0"/>
            </a:endParaRP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ADEBDE26-8281-4EA6-B2A6-7730F2E7B200}"/>
              </a:ext>
            </a:extLst>
          </p:cNvPr>
          <p:cNvSpPr>
            <a:spLocks/>
          </p:cNvSpPr>
          <p:nvPr/>
        </p:nvSpPr>
        <p:spPr bwMode="auto">
          <a:xfrm>
            <a:off x="1416571" y="4879637"/>
            <a:ext cx="698500" cy="471487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n-US" sz="1600" u="none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BB7872A1-A705-4C35-AF4F-A12BF626EAE7}"/>
              </a:ext>
            </a:extLst>
          </p:cNvPr>
          <p:cNvSpPr>
            <a:spLocks/>
          </p:cNvSpPr>
          <p:nvPr/>
        </p:nvSpPr>
        <p:spPr bwMode="auto">
          <a:xfrm>
            <a:off x="1491183" y="4886622"/>
            <a:ext cx="46647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zh-CN" altLang="en-US" sz="16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源</a:t>
            </a:r>
            <a:endParaRPr lang="en-US" altLang="zh-CN" sz="1600" u="none" dirty="0">
              <a:latin typeface="华文新魏" panose="02010800040101010101" pitchFamily="2" charset="-122"/>
              <a:ea typeface="华文新魏" panose="02010800040101010101" pitchFamily="2" charset="-122"/>
              <a:cs typeface="Gill Sans" charset="0"/>
            </a:endParaRPr>
          </a:p>
          <a:p>
            <a:pPr algn="ctr"/>
            <a:r>
              <a:rPr lang="en-US" altLang="zh-CN" sz="16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MAC</a:t>
            </a:r>
            <a:endParaRPr lang="en-US" sz="1600" u="none" dirty="0">
              <a:latin typeface="华文新魏" panose="02010800040101010101" pitchFamily="2" charset="-122"/>
              <a:ea typeface="华文新魏" panose="02010800040101010101" pitchFamily="2" charset="-122"/>
              <a:cs typeface="Gill Sans" charset="0"/>
            </a:endParaRP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A3B53243-96B4-40F1-9174-82F7C51B9BA7}"/>
              </a:ext>
            </a:extLst>
          </p:cNvPr>
          <p:cNvSpPr>
            <a:spLocks/>
          </p:cNvSpPr>
          <p:nvPr/>
        </p:nvSpPr>
        <p:spPr bwMode="auto">
          <a:xfrm>
            <a:off x="4737621" y="4879637"/>
            <a:ext cx="590550" cy="471487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n-US" sz="1600" u="none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3A2C8301-91E9-4D97-A998-1C97C6D1EC26}"/>
              </a:ext>
            </a:extLst>
          </p:cNvPr>
          <p:cNvSpPr>
            <a:spLocks/>
          </p:cNvSpPr>
          <p:nvPr/>
        </p:nvSpPr>
        <p:spPr bwMode="auto">
          <a:xfrm>
            <a:off x="4948174" y="4869160"/>
            <a:ext cx="20518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zh-CN" altLang="en-US" sz="16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源</a:t>
            </a:r>
            <a:endParaRPr lang="en-US" altLang="zh-CN" sz="1600" u="none" dirty="0">
              <a:latin typeface="华文新魏" panose="02010800040101010101" pitchFamily="2" charset="-122"/>
              <a:ea typeface="华文新魏" panose="02010800040101010101" pitchFamily="2" charset="-122"/>
              <a:cs typeface="Gill Sans" charset="0"/>
            </a:endParaRPr>
          </a:p>
          <a:p>
            <a:pPr algn="ctr"/>
            <a:r>
              <a:rPr lang="en-US" altLang="zh-CN" sz="16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IP</a:t>
            </a:r>
            <a:endParaRPr lang="en-US" sz="1600" u="none" dirty="0">
              <a:latin typeface="华文新魏" panose="02010800040101010101" pitchFamily="2" charset="-122"/>
              <a:ea typeface="华文新魏" panose="02010800040101010101" pitchFamily="2" charset="-122"/>
              <a:cs typeface="Gill Sans" charset="0"/>
            </a:endParaRP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EE1A2135-BAE9-4FA5-8897-E3ACC0162E77}"/>
              </a:ext>
            </a:extLst>
          </p:cNvPr>
          <p:cNvSpPr>
            <a:spLocks/>
          </p:cNvSpPr>
          <p:nvPr/>
        </p:nvSpPr>
        <p:spPr bwMode="auto">
          <a:xfrm>
            <a:off x="5329758" y="4879637"/>
            <a:ext cx="577850" cy="471487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n-US" sz="1600" u="none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50CBF829-644A-482B-9A4B-E8756190E019}"/>
              </a:ext>
            </a:extLst>
          </p:cNvPr>
          <p:cNvSpPr>
            <a:spLocks/>
          </p:cNvSpPr>
          <p:nvPr/>
        </p:nvSpPr>
        <p:spPr bwMode="auto">
          <a:xfrm>
            <a:off x="5431555" y="4869160"/>
            <a:ext cx="41036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zh-CN" altLang="en-US" sz="16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目的</a:t>
            </a:r>
            <a:endParaRPr lang="en-US" altLang="zh-CN" sz="1600" u="none" dirty="0">
              <a:latin typeface="华文新魏" panose="02010800040101010101" pitchFamily="2" charset="-122"/>
              <a:ea typeface="华文新魏" panose="02010800040101010101" pitchFamily="2" charset="-122"/>
              <a:cs typeface="Gill Sans" charset="0"/>
            </a:endParaRPr>
          </a:p>
          <a:p>
            <a:pPr algn="ctr"/>
            <a:r>
              <a:rPr lang="en-US" altLang="zh-CN" sz="16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IP</a:t>
            </a:r>
            <a:endParaRPr lang="en-US" sz="1600" u="none" dirty="0">
              <a:latin typeface="华文新魏" panose="02010800040101010101" pitchFamily="2" charset="-122"/>
              <a:ea typeface="华文新魏" panose="02010800040101010101" pitchFamily="2" charset="-122"/>
              <a:cs typeface="Gill Sans" charset="0"/>
            </a:endParaRPr>
          </a:p>
        </p:txBody>
      </p:sp>
      <p:sp>
        <p:nvSpPr>
          <p:cNvPr id="21" name="Rectangle 16">
            <a:extLst>
              <a:ext uri="{FF2B5EF4-FFF2-40B4-BE49-F238E27FC236}">
                <a16:creationId xmlns:a16="http://schemas.microsoft.com/office/drawing/2014/main" id="{6AA3A0FF-0A6D-4D02-8BF6-A1B9832285D9}"/>
              </a:ext>
            </a:extLst>
          </p:cNvPr>
          <p:cNvSpPr>
            <a:spLocks/>
          </p:cNvSpPr>
          <p:nvPr/>
        </p:nvSpPr>
        <p:spPr bwMode="auto">
          <a:xfrm>
            <a:off x="6498158" y="4879637"/>
            <a:ext cx="558800" cy="471487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n-US" sz="1600" u="none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2" name="Rectangle 17">
            <a:extLst>
              <a:ext uri="{FF2B5EF4-FFF2-40B4-BE49-F238E27FC236}">
                <a16:creationId xmlns:a16="http://schemas.microsoft.com/office/drawing/2014/main" id="{85A0FAD1-24AE-413E-96E8-436F9A4537BD}"/>
              </a:ext>
            </a:extLst>
          </p:cNvPr>
          <p:cNvSpPr>
            <a:spLocks/>
          </p:cNvSpPr>
          <p:nvPr/>
        </p:nvSpPr>
        <p:spPr bwMode="auto">
          <a:xfrm>
            <a:off x="6578304" y="4869160"/>
            <a:ext cx="38151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6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IP</a:t>
            </a:r>
          </a:p>
          <a:p>
            <a:pPr algn="ctr"/>
            <a:r>
              <a:rPr lang="en-US" altLang="zh-CN" sz="16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TOS</a:t>
            </a:r>
            <a:endParaRPr lang="en-US" sz="1600" u="none" dirty="0">
              <a:latin typeface="华文新魏" panose="02010800040101010101" pitchFamily="2" charset="-122"/>
              <a:ea typeface="华文新魏" panose="02010800040101010101" pitchFamily="2" charset="-122"/>
              <a:cs typeface="Gill Sans" charset="0"/>
            </a:endParaRPr>
          </a:p>
        </p:txBody>
      </p:sp>
      <p:sp>
        <p:nvSpPr>
          <p:cNvPr id="23" name="Rectangle 18">
            <a:extLst>
              <a:ext uri="{FF2B5EF4-FFF2-40B4-BE49-F238E27FC236}">
                <a16:creationId xmlns:a16="http://schemas.microsoft.com/office/drawing/2014/main" id="{6971DD11-08C6-400D-84E9-CC1A253150B2}"/>
              </a:ext>
            </a:extLst>
          </p:cNvPr>
          <p:cNvSpPr>
            <a:spLocks/>
          </p:cNvSpPr>
          <p:nvPr/>
        </p:nvSpPr>
        <p:spPr bwMode="auto">
          <a:xfrm>
            <a:off x="7056958" y="4879637"/>
            <a:ext cx="698500" cy="471487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n-US" sz="1600" u="none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5E1C37C9-CC0C-42F6-97E4-3A90FA326A59}"/>
              </a:ext>
            </a:extLst>
          </p:cNvPr>
          <p:cNvSpPr>
            <a:spLocks/>
          </p:cNvSpPr>
          <p:nvPr/>
        </p:nvSpPr>
        <p:spPr bwMode="auto">
          <a:xfrm>
            <a:off x="7076020" y="4869161"/>
            <a:ext cx="61555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zh-CN" altLang="en-US" sz="16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运输层</a:t>
            </a:r>
            <a:endParaRPr lang="en-US" altLang="zh-CN" sz="1600" u="none" dirty="0">
              <a:latin typeface="华文新魏" panose="02010800040101010101" pitchFamily="2" charset="-122"/>
              <a:ea typeface="华文新魏" panose="02010800040101010101" pitchFamily="2" charset="-122"/>
              <a:cs typeface="Gill Sans" charset="0"/>
            </a:endParaRPr>
          </a:p>
          <a:p>
            <a:pPr algn="ctr"/>
            <a:r>
              <a:rPr lang="zh-CN" altLang="en-US" sz="16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源端口</a:t>
            </a:r>
            <a:endParaRPr lang="en-US" sz="1600" u="none" dirty="0">
              <a:latin typeface="华文新魏" panose="02010800040101010101" pitchFamily="2" charset="-122"/>
              <a:ea typeface="华文新魏" panose="02010800040101010101" pitchFamily="2" charset="-122"/>
              <a:cs typeface="Gill Sans" charset="0"/>
            </a:endParaRPr>
          </a:p>
        </p:txBody>
      </p:sp>
      <p:sp>
        <p:nvSpPr>
          <p:cNvPr id="25" name="Rectangle 20">
            <a:extLst>
              <a:ext uri="{FF2B5EF4-FFF2-40B4-BE49-F238E27FC236}">
                <a16:creationId xmlns:a16="http://schemas.microsoft.com/office/drawing/2014/main" id="{BCB3937A-F99D-4C25-BB92-F1197A1282DF}"/>
              </a:ext>
            </a:extLst>
          </p:cNvPr>
          <p:cNvSpPr>
            <a:spLocks/>
          </p:cNvSpPr>
          <p:nvPr/>
        </p:nvSpPr>
        <p:spPr bwMode="auto">
          <a:xfrm>
            <a:off x="7764983" y="4879637"/>
            <a:ext cx="698500" cy="471487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n-US" sz="1600" u="none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6B8CAA97-1CE3-4C7A-A3C5-1E5A4D5C29A6}"/>
              </a:ext>
            </a:extLst>
          </p:cNvPr>
          <p:cNvSpPr>
            <a:spLocks/>
          </p:cNvSpPr>
          <p:nvPr/>
        </p:nvSpPr>
        <p:spPr bwMode="auto">
          <a:xfrm>
            <a:off x="7686448" y="4869160"/>
            <a:ext cx="82073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zh-CN" altLang="en-US" sz="16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运输层</a:t>
            </a:r>
            <a:endParaRPr lang="en-US" altLang="zh-CN" sz="1600" u="none" dirty="0">
              <a:latin typeface="华文新魏" panose="02010800040101010101" pitchFamily="2" charset="-122"/>
              <a:ea typeface="华文新魏" panose="02010800040101010101" pitchFamily="2" charset="-122"/>
              <a:cs typeface="Gill Sans" charset="0"/>
            </a:endParaRPr>
          </a:p>
          <a:p>
            <a:pPr algn="ctr"/>
            <a:r>
              <a:rPr lang="zh-CN" altLang="en-US" sz="16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目的端口</a:t>
            </a:r>
            <a:endParaRPr lang="en-US" sz="1600" u="none" dirty="0">
              <a:latin typeface="华文新魏" panose="02010800040101010101" pitchFamily="2" charset="-122"/>
              <a:ea typeface="华文新魏" panose="02010800040101010101" pitchFamily="2" charset="-122"/>
              <a:cs typeface="Gill Sans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DE143758-7C76-4710-B8A5-25DCF57C9D42}"/>
              </a:ext>
            </a:extLst>
          </p:cNvPr>
          <p:cNvSpPr>
            <a:spLocks/>
          </p:cNvSpPr>
          <p:nvPr/>
        </p:nvSpPr>
        <p:spPr bwMode="auto">
          <a:xfrm>
            <a:off x="2115071" y="4879637"/>
            <a:ext cx="603250" cy="471487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n-US" sz="1600" u="none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8" name="Rectangle 5">
            <a:extLst>
              <a:ext uri="{FF2B5EF4-FFF2-40B4-BE49-F238E27FC236}">
                <a16:creationId xmlns:a16="http://schemas.microsoft.com/office/drawing/2014/main" id="{BEEF46D2-292C-45F8-A57C-B82C0905D0A3}"/>
              </a:ext>
            </a:extLst>
          </p:cNvPr>
          <p:cNvSpPr>
            <a:spLocks/>
          </p:cNvSpPr>
          <p:nvPr/>
        </p:nvSpPr>
        <p:spPr bwMode="auto">
          <a:xfrm>
            <a:off x="2219846" y="4885829"/>
            <a:ext cx="46647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zh-CN" altLang="en-US" sz="16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目的</a:t>
            </a:r>
            <a:endParaRPr lang="en-US" altLang="zh-CN" sz="1600" u="none" dirty="0">
              <a:latin typeface="华文新魏" panose="02010800040101010101" pitchFamily="2" charset="-122"/>
              <a:ea typeface="华文新魏" panose="02010800040101010101" pitchFamily="2" charset="-122"/>
              <a:cs typeface="Gill Sans" charset="0"/>
            </a:endParaRPr>
          </a:p>
          <a:p>
            <a:pPr algn="ctr"/>
            <a:r>
              <a:rPr lang="en-US" altLang="zh-CN" sz="16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MAC</a:t>
            </a:r>
            <a:endParaRPr lang="en-US" sz="1600" u="none" dirty="0">
              <a:latin typeface="华文新魏" panose="02010800040101010101" pitchFamily="2" charset="-122"/>
              <a:ea typeface="华文新魏" panose="02010800040101010101" pitchFamily="2" charset="-122"/>
              <a:cs typeface="Gill Sans" charset="0"/>
            </a:endParaRPr>
          </a:p>
        </p:txBody>
      </p:sp>
      <p:sp>
        <p:nvSpPr>
          <p:cNvPr id="29" name="Rectangle 14">
            <a:extLst>
              <a:ext uri="{FF2B5EF4-FFF2-40B4-BE49-F238E27FC236}">
                <a16:creationId xmlns:a16="http://schemas.microsoft.com/office/drawing/2014/main" id="{AE8B7273-EB43-46BC-B27B-CB14D58B19F5}"/>
              </a:ext>
            </a:extLst>
          </p:cNvPr>
          <p:cNvSpPr>
            <a:spLocks/>
          </p:cNvSpPr>
          <p:nvPr/>
        </p:nvSpPr>
        <p:spPr bwMode="auto">
          <a:xfrm>
            <a:off x="5913958" y="4879637"/>
            <a:ext cx="577850" cy="471487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n-US" sz="1600" u="none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0" name="Rectangle 15">
            <a:extLst>
              <a:ext uri="{FF2B5EF4-FFF2-40B4-BE49-F238E27FC236}">
                <a16:creationId xmlns:a16="http://schemas.microsoft.com/office/drawing/2014/main" id="{85A76C5B-55C9-49E0-A53D-EB4AD56209C0}"/>
              </a:ext>
            </a:extLst>
          </p:cNvPr>
          <p:cNvSpPr>
            <a:spLocks/>
          </p:cNvSpPr>
          <p:nvPr/>
        </p:nvSpPr>
        <p:spPr bwMode="auto">
          <a:xfrm>
            <a:off x="6038998" y="4869954"/>
            <a:ext cx="41036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altLang="zh-CN" sz="16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IP</a:t>
            </a:r>
          </a:p>
          <a:p>
            <a:pPr algn="ctr"/>
            <a:r>
              <a:rPr lang="zh-CN" altLang="en-US" sz="16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协议</a:t>
            </a:r>
            <a:endParaRPr lang="en-US" sz="1600" u="none" dirty="0">
              <a:latin typeface="华文新魏" panose="02010800040101010101" pitchFamily="2" charset="-122"/>
              <a:ea typeface="华文新魏" panose="02010800040101010101" pitchFamily="2" charset="-122"/>
              <a:cs typeface="Gill Sans" charset="0"/>
            </a:endParaRPr>
          </a:p>
        </p:txBody>
      </p:sp>
      <p:sp>
        <p:nvSpPr>
          <p:cNvPr id="31" name="文字方塊 29">
            <a:extLst>
              <a:ext uri="{FF2B5EF4-FFF2-40B4-BE49-F238E27FC236}">
                <a16:creationId xmlns:a16="http://schemas.microsoft.com/office/drawing/2014/main" id="{3667101C-3783-4AB2-A8D7-215A99F33A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2818" y="5625247"/>
            <a:ext cx="877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TW" u="none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链路层</a:t>
            </a:r>
          </a:p>
        </p:txBody>
      </p:sp>
      <p:grpSp>
        <p:nvGrpSpPr>
          <p:cNvPr id="32" name="Group 37">
            <a:extLst>
              <a:ext uri="{FF2B5EF4-FFF2-40B4-BE49-F238E27FC236}">
                <a16:creationId xmlns:a16="http://schemas.microsoft.com/office/drawing/2014/main" id="{3164881C-A11C-46E6-92E9-E38309EC41AA}"/>
              </a:ext>
            </a:extLst>
          </p:cNvPr>
          <p:cNvGrpSpPr>
            <a:grpSpLocks/>
          </p:cNvGrpSpPr>
          <p:nvPr/>
        </p:nvGrpSpPr>
        <p:grpSpPr bwMode="auto">
          <a:xfrm>
            <a:off x="1547664" y="5404654"/>
            <a:ext cx="2917825" cy="234951"/>
            <a:chOff x="1392851" y="2310653"/>
            <a:chExt cx="3302446" cy="234913"/>
          </a:xfrm>
        </p:grpSpPr>
        <p:cxnSp>
          <p:nvCxnSpPr>
            <p:cNvPr id="33" name="Straight Connector 38">
              <a:extLst>
                <a:ext uri="{FF2B5EF4-FFF2-40B4-BE49-F238E27FC236}">
                  <a16:creationId xmlns:a16="http://schemas.microsoft.com/office/drawing/2014/main" id="{862DFD0A-D184-4BF4-ACC0-F3A5E461F52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394004" y="2310653"/>
              <a:ext cx="0" cy="1164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Straight Connector 39">
              <a:extLst>
                <a:ext uri="{FF2B5EF4-FFF2-40B4-BE49-F238E27FC236}">
                  <a16:creationId xmlns:a16="http://schemas.microsoft.com/office/drawing/2014/main" id="{033AF7C5-6DC9-4607-8F08-72116457617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392851" y="2427111"/>
              <a:ext cx="33024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Straight Connector 40">
              <a:extLst>
                <a:ext uri="{FF2B5EF4-FFF2-40B4-BE49-F238E27FC236}">
                  <a16:creationId xmlns:a16="http://schemas.microsoft.com/office/drawing/2014/main" id="{EA023E54-009F-43B7-A302-98B9A5FEA23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695297" y="2310653"/>
              <a:ext cx="0" cy="1164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Straight Connector 41">
              <a:extLst>
                <a:ext uri="{FF2B5EF4-FFF2-40B4-BE49-F238E27FC236}">
                  <a16:creationId xmlns:a16="http://schemas.microsoft.com/office/drawing/2014/main" id="{00B9F7CC-1C51-4FCA-AB72-32F9DF2BC8A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042374" y="2429108"/>
              <a:ext cx="0" cy="1164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7" name="Group 42">
            <a:extLst>
              <a:ext uri="{FF2B5EF4-FFF2-40B4-BE49-F238E27FC236}">
                <a16:creationId xmlns:a16="http://schemas.microsoft.com/office/drawing/2014/main" id="{D45E32CF-63A8-4F9D-879D-C99B2BDC2244}"/>
              </a:ext>
            </a:extLst>
          </p:cNvPr>
          <p:cNvGrpSpPr>
            <a:grpSpLocks/>
          </p:cNvGrpSpPr>
          <p:nvPr/>
        </p:nvGrpSpPr>
        <p:grpSpPr bwMode="auto">
          <a:xfrm>
            <a:off x="4736876" y="5406241"/>
            <a:ext cx="2211388" cy="234951"/>
            <a:chOff x="1392851" y="2310653"/>
            <a:chExt cx="3302446" cy="234913"/>
          </a:xfrm>
        </p:grpSpPr>
        <p:cxnSp>
          <p:nvCxnSpPr>
            <p:cNvPr id="38" name="Straight Connector 43">
              <a:extLst>
                <a:ext uri="{FF2B5EF4-FFF2-40B4-BE49-F238E27FC236}">
                  <a16:creationId xmlns:a16="http://schemas.microsoft.com/office/drawing/2014/main" id="{67E03B8F-C4C5-4632-A25D-EF97588F134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394004" y="2310653"/>
              <a:ext cx="0" cy="1164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" name="Straight Connector 44">
              <a:extLst>
                <a:ext uri="{FF2B5EF4-FFF2-40B4-BE49-F238E27FC236}">
                  <a16:creationId xmlns:a16="http://schemas.microsoft.com/office/drawing/2014/main" id="{E8507028-4902-4B7A-9077-9CF1E1C71D1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392851" y="2427111"/>
              <a:ext cx="33024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" name="Straight Connector 45">
              <a:extLst>
                <a:ext uri="{FF2B5EF4-FFF2-40B4-BE49-F238E27FC236}">
                  <a16:creationId xmlns:a16="http://schemas.microsoft.com/office/drawing/2014/main" id="{40044814-14D5-4F97-B5A3-BC522C70387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695297" y="2310653"/>
              <a:ext cx="0" cy="1164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" name="Straight Connector 46">
              <a:extLst>
                <a:ext uri="{FF2B5EF4-FFF2-40B4-BE49-F238E27FC236}">
                  <a16:creationId xmlns:a16="http://schemas.microsoft.com/office/drawing/2014/main" id="{DC6629AC-EA2C-447B-8915-8363F87208A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042374" y="2429108"/>
              <a:ext cx="0" cy="1164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2" name="Group 47">
            <a:extLst>
              <a:ext uri="{FF2B5EF4-FFF2-40B4-BE49-F238E27FC236}">
                <a16:creationId xmlns:a16="http://schemas.microsoft.com/office/drawing/2014/main" id="{9327CC5E-7A2B-4E56-BAE8-D67949A3147C}"/>
              </a:ext>
            </a:extLst>
          </p:cNvPr>
          <p:cNvGrpSpPr>
            <a:grpSpLocks/>
          </p:cNvGrpSpPr>
          <p:nvPr/>
        </p:nvGrpSpPr>
        <p:grpSpPr bwMode="auto">
          <a:xfrm>
            <a:off x="7084069" y="5404654"/>
            <a:ext cx="1376363" cy="214312"/>
            <a:chOff x="1392851" y="2310653"/>
            <a:chExt cx="3302446" cy="234913"/>
          </a:xfrm>
        </p:grpSpPr>
        <p:cxnSp>
          <p:nvCxnSpPr>
            <p:cNvPr id="43" name="Straight Connector 48">
              <a:extLst>
                <a:ext uri="{FF2B5EF4-FFF2-40B4-BE49-F238E27FC236}">
                  <a16:creationId xmlns:a16="http://schemas.microsoft.com/office/drawing/2014/main" id="{9E5638E4-309E-4396-8C7B-667E63113CD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394004" y="2310653"/>
              <a:ext cx="0" cy="1164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" name="Straight Connector 49">
              <a:extLst>
                <a:ext uri="{FF2B5EF4-FFF2-40B4-BE49-F238E27FC236}">
                  <a16:creationId xmlns:a16="http://schemas.microsoft.com/office/drawing/2014/main" id="{8B9AD000-7B08-4F51-826C-2261CE59200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392851" y="2427111"/>
              <a:ext cx="33024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" name="Straight Connector 50">
              <a:extLst>
                <a:ext uri="{FF2B5EF4-FFF2-40B4-BE49-F238E27FC236}">
                  <a16:creationId xmlns:a16="http://schemas.microsoft.com/office/drawing/2014/main" id="{4695D071-5649-4B6A-ACA0-73740F9F372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695297" y="2310653"/>
              <a:ext cx="0" cy="1164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Straight Connector 51">
              <a:extLst>
                <a:ext uri="{FF2B5EF4-FFF2-40B4-BE49-F238E27FC236}">
                  <a16:creationId xmlns:a16="http://schemas.microsoft.com/office/drawing/2014/main" id="{8177A2D4-AB0D-4BFE-BFE2-6F02F26515F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042374" y="2429108"/>
              <a:ext cx="0" cy="1164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7" name="文字方塊 29">
            <a:extLst>
              <a:ext uri="{FF2B5EF4-FFF2-40B4-BE49-F238E27FC236}">
                <a16:creationId xmlns:a16="http://schemas.microsoft.com/office/drawing/2014/main" id="{A25B7750-8951-4E78-A6F0-FDC8116E3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096" y="5607854"/>
            <a:ext cx="877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TW" u="none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网络层</a:t>
            </a:r>
          </a:p>
        </p:txBody>
      </p:sp>
      <p:sp>
        <p:nvSpPr>
          <p:cNvPr id="48" name="文字方塊 29">
            <a:extLst>
              <a:ext uri="{FF2B5EF4-FFF2-40B4-BE49-F238E27FC236}">
                <a16:creationId xmlns:a16="http://schemas.microsoft.com/office/drawing/2014/main" id="{84D925EB-EA60-4AF9-9AD6-2A0CD8EDF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4988" y="5607854"/>
            <a:ext cx="23495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u="none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运</a:t>
            </a:r>
            <a:r>
              <a:rPr lang="zh-CN" altLang="zh-TW" u="none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输层</a:t>
            </a:r>
          </a:p>
        </p:txBody>
      </p:sp>
    </p:spTree>
    <p:extLst>
      <p:ext uri="{BB962C8B-B14F-4D97-AF65-F5344CB8AC3E}">
        <p14:creationId xmlns:p14="http://schemas.microsoft.com/office/powerpoint/2010/main" val="2841132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960D5FB7-D5B2-454D-8E1A-CC03118B09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1" y="493715"/>
            <a:ext cx="8229600" cy="703261"/>
          </a:xfrm>
        </p:spPr>
        <p:txBody>
          <a:bodyPr/>
          <a:lstStyle/>
          <a:p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匹配</a:t>
            </a:r>
            <a:r>
              <a:rPr lang="en-US" altLang="zh-CN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+</a:t>
            </a:r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动作的示例</a:t>
            </a:r>
          </a:p>
        </p:txBody>
      </p: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25C0D617-74B9-4F8B-8212-616C4C6D6ABA}"/>
              </a:ext>
            </a:extLst>
          </p:cNvPr>
          <p:cNvGrpSpPr/>
          <p:nvPr/>
        </p:nvGrpSpPr>
        <p:grpSpPr>
          <a:xfrm>
            <a:off x="323528" y="1628800"/>
            <a:ext cx="8533586" cy="1008112"/>
            <a:chOff x="323528" y="1628800"/>
            <a:chExt cx="8533586" cy="1008112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78DF81F5-9433-4268-BE38-0858A656024E}"/>
                </a:ext>
              </a:extLst>
            </p:cNvPr>
            <p:cNvGrpSpPr/>
            <p:nvPr/>
          </p:nvGrpSpPr>
          <p:grpSpPr>
            <a:xfrm>
              <a:off x="323528" y="1628800"/>
              <a:ext cx="7781178" cy="514652"/>
              <a:chOff x="726008" y="4869160"/>
              <a:chExt cx="7781178" cy="514652"/>
            </a:xfrm>
          </p:grpSpPr>
          <p:sp>
            <p:nvSpPr>
              <p:cNvPr id="84" name="Rectangle 2">
                <a:extLst>
                  <a:ext uri="{FF2B5EF4-FFF2-40B4-BE49-F238E27FC236}">
                    <a16:creationId xmlns:a16="http://schemas.microsoft.com/office/drawing/2014/main" id="{5FA925EA-B115-441E-B955-9B3E013A7A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008" y="4878049"/>
                <a:ext cx="698500" cy="471488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endParaRPr lang="en-US" sz="1600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85" name="Rectangle 3">
                <a:extLst>
                  <a:ext uri="{FF2B5EF4-FFF2-40B4-BE49-F238E27FC236}">
                    <a16:creationId xmlns:a16="http://schemas.microsoft.com/office/drawing/2014/main" id="{C9B14893-5471-44EF-9D27-8BEA0D909F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2849" y="4990518"/>
                <a:ext cx="660799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</a:bodyPr>
              <a:lstStyle/>
              <a:p>
                <a:pPr algn="ctr"/>
                <a:r>
                  <a:rPr lang="zh-CN" altLang="en-US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入端口</a:t>
                </a:r>
                <a:endParaRPr lang="en-US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</p:txBody>
          </p:sp>
          <p:sp>
            <p:nvSpPr>
              <p:cNvPr id="86" name="Rectangle 4">
                <a:extLst>
                  <a:ext uri="{FF2B5EF4-FFF2-40B4-BE49-F238E27FC236}">
                    <a16:creationId xmlns:a16="http://schemas.microsoft.com/office/drawing/2014/main" id="{B4C90927-3647-4CDA-B4F0-BCFADD8FDA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5458" y="4879637"/>
                <a:ext cx="700088" cy="471487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endParaRPr lang="en-US" sz="1600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87" name="Rectangle 5">
                <a:extLst>
                  <a:ext uri="{FF2B5EF4-FFF2-40B4-BE49-F238E27FC236}">
                    <a16:creationId xmlns:a16="http://schemas.microsoft.com/office/drawing/2014/main" id="{91224316-D95D-4421-8593-9DD7837257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0084" y="4885829"/>
                <a:ext cx="615553" cy="492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:r>
                  <a:rPr lang="zh-CN" altLang="en-US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以太网</a:t>
                </a:r>
                <a:endParaRPr lang="en-US" altLang="zh-CN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  <a:p>
                <a:pPr algn="ctr"/>
                <a:r>
                  <a:rPr lang="zh-CN" altLang="en-US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类型</a:t>
                </a:r>
                <a:endParaRPr lang="en-US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</p:txBody>
          </p:sp>
          <p:sp>
            <p:nvSpPr>
              <p:cNvPr id="88" name="Rectangle 6">
                <a:extLst>
                  <a:ext uri="{FF2B5EF4-FFF2-40B4-BE49-F238E27FC236}">
                    <a16:creationId xmlns:a16="http://schemas.microsoft.com/office/drawing/2014/main" id="{81466595-743B-40B5-AC61-FB5388B0EA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5546" y="4879637"/>
                <a:ext cx="698500" cy="471487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endParaRPr lang="en-US" sz="1600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89" name="Rectangle 7">
                <a:extLst>
                  <a:ext uri="{FF2B5EF4-FFF2-40B4-BE49-F238E27FC236}">
                    <a16:creationId xmlns:a16="http://schemas.microsoft.com/office/drawing/2014/main" id="{6BD57211-2B83-4436-BA5A-DCD75C89D0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1908" y="4885829"/>
                <a:ext cx="532197" cy="492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:r>
                  <a:rPr lang="en-US" altLang="zh-CN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VLAN</a:t>
                </a:r>
              </a:p>
              <a:p>
                <a:pPr algn="ctr"/>
                <a:r>
                  <a:rPr lang="en-US" altLang="zh-CN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ID</a:t>
                </a:r>
                <a:endParaRPr lang="en-US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</p:txBody>
          </p:sp>
          <p:sp>
            <p:nvSpPr>
              <p:cNvPr id="90" name="Rectangle 8">
                <a:extLst>
                  <a:ext uri="{FF2B5EF4-FFF2-40B4-BE49-F238E27FC236}">
                    <a16:creationId xmlns:a16="http://schemas.microsoft.com/office/drawing/2014/main" id="{B589D3ED-27AA-451F-B8B7-2CEF8FC7EB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7058" y="4879637"/>
                <a:ext cx="698500" cy="471487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endParaRPr lang="en-US" sz="1600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91" name="Rectangle 9">
                <a:extLst>
                  <a:ext uri="{FF2B5EF4-FFF2-40B4-BE49-F238E27FC236}">
                    <a16:creationId xmlns:a16="http://schemas.microsoft.com/office/drawing/2014/main" id="{4F738526-DC86-432B-B103-0A77E1D84F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9489" y="4891369"/>
                <a:ext cx="615553" cy="492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:r>
                  <a:rPr lang="en-US" altLang="zh-CN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VLAN</a:t>
                </a:r>
              </a:p>
              <a:p>
                <a:pPr algn="ctr"/>
                <a:r>
                  <a:rPr lang="zh-CN" altLang="en-US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优先级</a:t>
                </a:r>
                <a:endParaRPr lang="en-US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</p:txBody>
          </p:sp>
          <p:sp>
            <p:nvSpPr>
              <p:cNvPr id="92" name="Rectangle 10">
                <a:extLst>
                  <a:ext uri="{FF2B5EF4-FFF2-40B4-BE49-F238E27FC236}">
                    <a16:creationId xmlns:a16="http://schemas.microsoft.com/office/drawing/2014/main" id="{0181B516-D08D-4FD5-B860-534C9094B1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6571" y="4879637"/>
                <a:ext cx="698500" cy="471487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endParaRPr lang="en-US" sz="1600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93" name="Rectangle 11">
                <a:extLst>
                  <a:ext uri="{FF2B5EF4-FFF2-40B4-BE49-F238E27FC236}">
                    <a16:creationId xmlns:a16="http://schemas.microsoft.com/office/drawing/2014/main" id="{3A00B6AF-AD21-4C3F-9B61-8A740D9D36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1183" y="4886622"/>
                <a:ext cx="466474" cy="492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:r>
                  <a:rPr lang="zh-CN" altLang="en-US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源</a:t>
                </a:r>
                <a:endParaRPr lang="en-US" altLang="zh-CN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  <a:p>
                <a:pPr algn="ctr"/>
                <a:r>
                  <a:rPr lang="en-US" altLang="zh-CN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MAC</a:t>
                </a:r>
                <a:endParaRPr lang="en-US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</p:txBody>
          </p:sp>
          <p:sp>
            <p:nvSpPr>
              <p:cNvPr id="94" name="Rectangle 12">
                <a:extLst>
                  <a:ext uri="{FF2B5EF4-FFF2-40B4-BE49-F238E27FC236}">
                    <a16:creationId xmlns:a16="http://schemas.microsoft.com/office/drawing/2014/main" id="{3C147B05-20E6-4E92-B72E-E70EA87223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37621" y="4879637"/>
                <a:ext cx="590550" cy="471487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endParaRPr lang="en-US" sz="1600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95" name="Rectangle 13">
                <a:extLst>
                  <a:ext uri="{FF2B5EF4-FFF2-40B4-BE49-F238E27FC236}">
                    <a16:creationId xmlns:a16="http://schemas.microsoft.com/office/drawing/2014/main" id="{C6DE5237-47A3-48A5-8D34-BFDE49A3C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174" y="4869160"/>
                <a:ext cx="205184" cy="492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:r>
                  <a:rPr lang="zh-CN" altLang="en-US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源</a:t>
                </a:r>
                <a:endParaRPr lang="en-US" altLang="zh-CN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  <a:p>
                <a:pPr algn="ctr"/>
                <a:r>
                  <a:rPr lang="en-US" altLang="zh-CN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IP</a:t>
                </a:r>
                <a:endParaRPr lang="en-US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</p:txBody>
          </p:sp>
          <p:sp>
            <p:nvSpPr>
              <p:cNvPr id="96" name="Rectangle 14">
                <a:extLst>
                  <a:ext uri="{FF2B5EF4-FFF2-40B4-BE49-F238E27FC236}">
                    <a16:creationId xmlns:a16="http://schemas.microsoft.com/office/drawing/2014/main" id="{470A3612-A810-47C2-A256-5E95771CDE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9758" y="4879637"/>
                <a:ext cx="577850" cy="471487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endParaRPr lang="en-US" sz="1600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97" name="Rectangle 15">
                <a:extLst>
                  <a:ext uri="{FF2B5EF4-FFF2-40B4-BE49-F238E27FC236}">
                    <a16:creationId xmlns:a16="http://schemas.microsoft.com/office/drawing/2014/main" id="{9CF99A9E-59FE-49B8-9AF6-17BAC9C00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1555" y="4869160"/>
                <a:ext cx="410369" cy="492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:r>
                  <a:rPr lang="zh-CN" altLang="en-US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目的</a:t>
                </a:r>
                <a:endParaRPr lang="en-US" altLang="zh-CN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  <a:p>
                <a:pPr algn="ctr"/>
                <a:r>
                  <a:rPr lang="en-US" altLang="zh-CN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IP</a:t>
                </a:r>
                <a:endParaRPr lang="en-US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</p:txBody>
          </p:sp>
          <p:sp>
            <p:nvSpPr>
              <p:cNvPr id="98" name="Rectangle 16">
                <a:extLst>
                  <a:ext uri="{FF2B5EF4-FFF2-40B4-BE49-F238E27FC236}">
                    <a16:creationId xmlns:a16="http://schemas.microsoft.com/office/drawing/2014/main" id="{49B2FDEA-A42D-4752-8964-375579F899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8158" y="4879637"/>
                <a:ext cx="558800" cy="471487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endParaRPr lang="en-US" sz="1600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99" name="Rectangle 17">
                <a:extLst>
                  <a:ext uri="{FF2B5EF4-FFF2-40B4-BE49-F238E27FC236}">
                    <a16:creationId xmlns:a16="http://schemas.microsoft.com/office/drawing/2014/main" id="{06C5F200-A34E-497E-8AE0-82E8C7C0C1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8304" y="4869160"/>
                <a:ext cx="381515" cy="492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:r>
                  <a:rPr lang="en-US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IP</a:t>
                </a:r>
              </a:p>
              <a:p>
                <a:pPr algn="ctr"/>
                <a:r>
                  <a:rPr lang="en-US" altLang="zh-CN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TOS</a:t>
                </a:r>
                <a:endParaRPr lang="en-US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</p:txBody>
          </p:sp>
          <p:sp>
            <p:nvSpPr>
              <p:cNvPr id="100" name="Rectangle 18">
                <a:extLst>
                  <a:ext uri="{FF2B5EF4-FFF2-40B4-BE49-F238E27FC236}">
                    <a16:creationId xmlns:a16="http://schemas.microsoft.com/office/drawing/2014/main" id="{94FED3A2-E9D0-445F-983E-6D37B51D7C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56958" y="4879637"/>
                <a:ext cx="698500" cy="471487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endParaRPr lang="en-US" sz="1600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101" name="Rectangle 19">
                <a:extLst>
                  <a:ext uri="{FF2B5EF4-FFF2-40B4-BE49-F238E27FC236}">
                    <a16:creationId xmlns:a16="http://schemas.microsoft.com/office/drawing/2014/main" id="{C3D8D6D4-D0BC-413B-AE60-6FFAC67C3B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6020" y="4869161"/>
                <a:ext cx="615553" cy="492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:r>
                  <a:rPr lang="zh-CN" altLang="en-US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运输层</a:t>
                </a:r>
                <a:endParaRPr lang="en-US" altLang="zh-CN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  <a:p>
                <a:pPr algn="ctr"/>
                <a:r>
                  <a:rPr lang="zh-CN" altLang="en-US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源端口</a:t>
                </a:r>
                <a:endParaRPr lang="en-US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</p:txBody>
          </p:sp>
          <p:sp>
            <p:nvSpPr>
              <p:cNvPr id="102" name="Rectangle 20">
                <a:extLst>
                  <a:ext uri="{FF2B5EF4-FFF2-40B4-BE49-F238E27FC236}">
                    <a16:creationId xmlns:a16="http://schemas.microsoft.com/office/drawing/2014/main" id="{A852E86F-E20D-46B8-BDE5-E2388DB2FB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4983" y="4879637"/>
                <a:ext cx="698500" cy="471487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endParaRPr lang="en-US" sz="1600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103" name="Rectangle 21">
                <a:extLst>
                  <a:ext uri="{FF2B5EF4-FFF2-40B4-BE49-F238E27FC236}">
                    <a16:creationId xmlns:a16="http://schemas.microsoft.com/office/drawing/2014/main" id="{B87088BD-960E-4D2B-9BB4-86E8FAB211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6448" y="4869160"/>
                <a:ext cx="820738" cy="492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:r>
                  <a:rPr lang="zh-CN" altLang="en-US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运输层</a:t>
                </a:r>
                <a:endParaRPr lang="en-US" altLang="zh-CN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  <a:p>
                <a:pPr algn="ctr"/>
                <a:r>
                  <a:rPr lang="zh-CN" altLang="en-US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目的端口</a:t>
                </a:r>
                <a:endParaRPr lang="en-US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</p:txBody>
          </p:sp>
          <p:sp>
            <p:nvSpPr>
              <p:cNvPr id="104" name="Rectangle 4">
                <a:extLst>
                  <a:ext uri="{FF2B5EF4-FFF2-40B4-BE49-F238E27FC236}">
                    <a16:creationId xmlns:a16="http://schemas.microsoft.com/office/drawing/2014/main" id="{58ABD55B-BE96-4322-A7AE-9A06A412AE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5071" y="4879637"/>
                <a:ext cx="603250" cy="471487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endParaRPr lang="en-US" sz="1600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105" name="Rectangle 5">
                <a:extLst>
                  <a:ext uri="{FF2B5EF4-FFF2-40B4-BE49-F238E27FC236}">
                    <a16:creationId xmlns:a16="http://schemas.microsoft.com/office/drawing/2014/main" id="{9F41673E-E8F3-4CF0-BC74-3286A041F1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9846" y="4885829"/>
                <a:ext cx="466474" cy="492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:r>
                  <a:rPr lang="zh-CN" altLang="en-US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目的</a:t>
                </a:r>
                <a:endParaRPr lang="en-US" altLang="zh-CN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  <a:p>
                <a:pPr algn="ctr"/>
                <a:r>
                  <a:rPr lang="en-US" altLang="zh-CN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MAC</a:t>
                </a:r>
                <a:endParaRPr lang="en-US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</p:txBody>
          </p:sp>
          <p:sp>
            <p:nvSpPr>
              <p:cNvPr id="106" name="Rectangle 14">
                <a:extLst>
                  <a:ext uri="{FF2B5EF4-FFF2-40B4-BE49-F238E27FC236}">
                    <a16:creationId xmlns:a16="http://schemas.microsoft.com/office/drawing/2014/main" id="{2A7CE40E-E678-4436-A361-D48BF35438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3958" y="4879637"/>
                <a:ext cx="577850" cy="471487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endParaRPr lang="en-US" sz="1600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107" name="Rectangle 15">
                <a:extLst>
                  <a:ext uri="{FF2B5EF4-FFF2-40B4-BE49-F238E27FC236}">
                    <a16:creationId xmlns:a16="http://schemas.microsoft.com/office/drawing/2014/main" id="{7498EE47-D80A-40A9-AF4D-74AFC3C0D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8998" y="4869954"/>
                <a:ext cx="410369" cy="492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:r>
                  <a:rPr lang="en-US" altLang="zh-CN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IP</a:t>
                </a:r>
              </a:p>
              <a:p>
                <a:pPr algn="ctr"/>
                <a:r>
                  <a:rPr lang="zh-CN" altLang="en-US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协议</a:t>
                </a:r>
                <a:endParaRPr lang="en-US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</p:txBody>
          </p:sp>
        </p:grpSp>
        <p:sp>
          <p:nvSpPr>
            <p:cNvPr id="108" name="Rectangle 3">
              <a:extLst>
                <a:ext uri="{FF2B5EF4-FFF2-40B4-BE49-F238E27FC236}">
                  <a16:creationId xmlns:a16="http://schemas.microsoft.com/office/drawing/2014/main" id="{A679911E-19C1-4253-B5CD-7D0267DE4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768" y="2312989"/>
              <a:ext cx="501824" cy="284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700" dirty="0">
                  <a:latin typeface="Calibri" panose="020F0502020204030204" pitchFamily="34" charset="0"/>
                </a:rPr>
                <a:t>*</a:t>
              </a:r>
            </a:p>
          </p:txBody>
        </p:sp>
        <p:sp>
          <p:nvSpPr>
            <p:cNvPr id="114" name="Rectangle 32">
              <a:extLst>
                <a:ext uri="{FF2B5EF4-FFF2-40B4-BE49-F238E27FC236}">
                  <a16:creationId xmlns:a16="http://schemas.microsoft.com/office/drawing/2014/main" id="{01536CC0-BBB6-473C-A1EE-33900BF21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3843" y="2266145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4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51.6.0.8</a:t>
              </a:r>
            </a:p>
          </p:txBody>
        </p:sp>
        <p:sp>
          <p:nvSpPr>
            <p:cNvPr id="118" name="Rectangle 36">
              <a:extLst>
                <a:ext uri="{FF2B5EF4-FFF2-40B4-BE49-F238E27FC236}">
                  <a16:creationId xmlns:a16="http://schemas.microsoft.com/office/drawing/2014/main" id="{FFE05349-8F9C-4559-BBDC-56EFB120F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6714" y="2316237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7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port6</a:t>
              </a:r>
            </a:p>
          </p:txBody>
        </p:sp>
        <p:sp>
          <p:nvSpPr>
            <p:cNvPr id="119" name="Rectangle 3">
              <a:extLst>
                <a:ext uri="{FF2B5EF4-FFF2-40B4-BE49-F238E27FC236}">
                  <a16:creationId xmlns:a16="http://schemas.microsoft.com/office/drawing/2014/main" id="{C793A373-99F5-4B5A-93ED-920CEE47D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840" y="2319404"/>
              <a:ext cx="501824" cy="284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700" dirty="0">
                  <a:latin typeface="Calibri" panose="020F0502020204030204" pitchFamily="34" charset="0"/>
                </a:rPr>
                <a:t>*</a:t>
              </a:r>
            </a:p>
          </p:txBody>
        </p:sp>
        <p:sp>
          <p:nvSpPr>
            <p:cNvPr id="120" name="Rectangle 3">
              <a:extLst>
                <a:ext uri="{FF2B5EF4-FFF2-40B4-BE49-F238E27FC236}">
                  <a16:creationId xmlns:a16="http://schemas.microsoft.com/office/drawing/2014/main" id="{33C64751-839C-442E-B465-9D4B8DB1B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5920" y="2305894"/>
              <a:ext cx="501824" cy="284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700" dirty="0">
                  <a:latin typeface="Calibri" panose="020F0502020204030204" pitchFamily="34" charset="0"/>
                </a:rPr>
                <a:t>*</a:t>
              </a:r>
            </a:p>
          </p:txBody>
        </p:sp>
        <p:sp>
          <p:nvSpPr>
            <p:cNvPr id="121" name="Rectangle 3">
              <a:extLst>
                <a:ext uri="{FF2B5EF4-FFF2-40B4-BE49-F238E27FC236}">
                  <a16:creationId xmlns:a16="http://schemas.microsoft.com/office/drawing/2014/main" id="{15CBE498-B01A-4ECD-B705-4A463C1DE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3992" y="2312309"/>
              <a:ext cx="501824" cy="284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700" dirty="0">
                  <a:latin typeface="Calibri" panose="020F0502020204030204" pitchFamily="34" charset="0"/>
                </a:rPr>
                <a:t>*</a:t>
              </a:r>
            </a:p>
          </p:txBody>
        </p:sp>
        <p:sp>
          <p:nvSpPr>
            <p:cNvPr id="122" name="Rectangle 3">
              <a:extLst>
                <a:ext uri="{FF2B5EF4-FFF2-40B4-BE49-F238E27FC236}">
                  <a16:creationId xmlns:a16="http://schemas.microsoft.com/office/drawing/2014/main" id="{3E1720C5-6A50-4545-A4C3-92C8C51955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2064" y="2308771"/>
              <a:ext cx="501824" cy="284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700" dirty="0">
                  <a:latin typeface="Calibri" panose="020F0502020204030204" pitchFamily="34" charset="0"/>
                </a:rPr>
                <a:t>*</a:t>
              </a:r>
            </a:p>
          </p:txBody>
        </p:sp>
        <p:sp>
          <p:nvSpPr>
            <p:cNvPr id="123" name="Rectangle 3">
              <a:extLst>
                <a:ext uri="{FF2B5EF4-FFF2-40B4-BE49-F238E27FC236}">
                  <a16:creationId xmlns:a16="http://schemas.microsoft.com/office/drawing/2014/main" id="{A705CB5B-E3B1-4EA8-99AB-8ED5D90E6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0136" y="2315186"/>
              <a:ext cx="501824" cy="284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700" dirty="0">
                  <a:latin typeface="Calibri" panose="020F0502020204030204" pitchFamily="34" charset="0"/>
                </a:rPr>
                <a:t>*</a:t>
              </a:r>
            </a:p>
          </p:txBody>
        </p:sp>
        <p:sp>
          <p:nvSpPr>
            <p:cNvPr id="124" name="Rectangle 3">
              <a:extLst>
                <a:ext uri="{FF2B5EF4-FFF2-40B4-BE49-F238E27FC236}">
                  <a16:creationId xmlns:a16="http://schemas.microsoft.com/office/drawing/2014/main" id="{3F37D66E-258E-46EA-9C66-A03CBA5B9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0216" y="2305894"/>
              <a:ext cx="501824" cy="284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700" dirty="0">
                  <a:latin typeface="Calibri" panose="020F0502020204030204" pitchFamily="34" charset="0"/>
                </a:rPr>
                <a:t>*</a:t>
              </a:r>
            </a:p>
          </p:txBody>
        </p:sp>
        <p:sp>
          <p:nvSpPr>
            <p:cNvPr id="125" name="Rectangle 3">
              <a:extLst>
                <a:ext uri="{FF2B5EF4-FFF2-40B4-BE49-F238E27FC236}">
                  <a16:creationId xmlns:a16="http://schemas.microsoft.com/office/drawing/2014/main" id="{FA2891D6-0D08-4BC5-9927-6AFE768FB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4352" y="2312309"/>
              <a:ext cx="501824" cy="284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700" dirty="0">
                  <a:latin typeface="Calibri" panose="020F0502020204030204" pitchFamily="34" charset="0"/>
                </a:rPr>
                <a:t>*</a:t>
              </a:r>
            </a:p>
          </p:txBody>
        </p:sp>
        <p:sp>
          <p:nvSpPr>
            <p:cNvPr id="126" name="Rectangle 3">
              <a:extLst>
                <a:ext uri="{FF2B5EF4-FFF2-40B4-BE49-F238E27FC236}">
                  <a16:creationId xmlns:a16="http://schemas.microsoft.com/office/drawing/2014/main" id="{1FCEB673-6CF6-4530-A1F6-4409E5BEB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408" y="2320851"/>
              <a:ext cx="501824" cy="284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700" dirty="0">
                  <a:latin typeface="Calibri" panose="020F0502020204030204" pitchFamily="34" charset="0"/>
                </a:rPr>
                <a:t>*</a:t>
              </a:r>
            </a:p>
          </p:txBody>
        </p:sp>
        <p:sp>
          <p:nvSpPr>
            <p:cNvPr id="127" name="Rectangle 3">
              <a:extLst>
                <a:ext uri="{FF2B5EF4-FFF2-40B4-BE49-F238E27FC236}">
                  <a16:creationId xmlns:a16="http://schemas.microsoft.com/office/drawing/2014/main" id="{F2B73F8C-9312-4CD1-8DBA-CF9B39DC4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6480" y="2315847"/>
              <a:ext cx="501824" cy="284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700" dirty="0">
                  <a:latin typeface="Calibri" panose="020F0502020204030204" pitchFamily="34" charset="0"/>
                </a:rPr>
                <a:t>*</a:t>
              </a:r>
            </a:p>
          </p:txBody>
        </p:sp>
        <p:sp>
          <p:nvSpPr>
            <p:cNvPr id="128" name="Rectangle 3">
              <a:extLst>
                <a:ext uri="{FF2B5EF4-FFF2-40B4-BE49-F238E27FC236}">
                  <a16:creationId xmlns:a16="http://schemas.microsoft.com/office/drawing/2014/main" id="{D2255A6A-C128-4B44-BC33-BE25D3DAE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8765" y="2324389"/>
              <a:ext cx="501824" cy="284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700" dirty="0">
                  <a:latin typeface="Calibri" panose="020F0502020204030204" pitchFamily="34" charset="0"/>
                </a:rPr>
                <a:t>*</a:t>
              </a:r>
            </a:p>
          </p:txBody>
        </p:sp>
        <p:sp>
          <p:nvSpPr>
            <p:cNvPr id="130" name="Rectangle 20">
              <a:extLst>
                <a:ext uri="{FF2B5EF4-FFF2-40B4-BE49-F238E27FC236}">
                  <a16:creationId xmlns:a16="http://schemas.microsoft.com/office/drawing/2014/main" id="{671E7F56-5266-4DF7-96B8-36DD85FAA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0585" y="1634514"/>
              <a:ext cx="698500" cy="47622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endParaRPr lang="en-US" sz="1600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31" name="Rectangle 21">
              <a:extLst>
                <a:ext uri="{FF2B5EF4-FFF2-40B4-BE49-F238E27FC236}">
                  <a16:creationId xmlns:a16="http://schemas.microsoft.com/office/drawing/2014/main" id="{188EC98B-E15B-4124-94F5-050E7DD44C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4650" y="1741421"/>
              <a:ext cx="41036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zh-CN" altLang="en-US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rPr>
                <a:t>动作</a:t>
              </a:r>
              <a:endParaRPr lang="en-US" sz="16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endParaRPr>
            </a:p>
          </p:txBody>
        </p:sp>
      </p:grp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19749DA3-1963-4887-8F36-72EB95D90A52}"/>
              </a:ext>
            </a:extLst>
          </p:cNvPr>
          <p:cNvGrpSpPr/>
          <p:nvPr/>
        </p:nvGrpSpPr>
        <p:grpSpPr>
          <a:xfrm>
            <a:off x="323528" y="1194594"/>
            <a:ext cx="3044825" cy="384175"/>
            <a:chOff x="323528" y="1194594"/>
            <a:chExt cx="3044825" cy="384175"/>
          </a:xfrm>
        </p:grpSpPr>
        <p:sp>
          <p:nvSpPr>
            <p:cNvPr id="133" name="Rectangle 32">
              <a:extLst>
                <a:ext uri="{FF2B5EF4-FFF2-40B4-BE49-F238E27FC236}">
                  <a16:creationId xmlns:a16="http://schemas.microsoft.com/office/drawing/2014/main" id="{28CA5A33-4728-4C2F-A9A2-CEED2A0B2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528" y="1194594"/>
              <a:ext cx="3044825" cy="384175"/>
            </a:xfrm>
            <a:prstGeom prst="rect">
              <a:avLst/>
            </a:prstGeom>
            <a:solidFill>
              <a:srgbClr val="FA90AB"/>
            </a:solidFill>
            <a:ln w="12700">
              <a:solidFill>
                <a:srgbClr val="8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34" name="Rectangle 33">
              <a:extLst>
                <a:ext uri="{FF2B5EF4-FFF2-40B4-BE49-F238E27FC236}">
                  <a16:creationId xmlns:a16="http://schemas.microsoft.com/office/drawing/2014/main" id="{423A16A0-4076-497C-9B3E-2B43C2F93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84" y="1215144"/>
              <a:ext cx="22570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zh-CN" altLang="en-US" sz="22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rPr>
                <a:t>基于目的地的转发</a:t>
              </a:r>
              <a:endParaRPr lang="en-US" sz="22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endParaRPr>
            </a:p>
          </p:txBody>
        </p:sp>
      </p:grpSp>
      <p:sp>
        <p:nvSpPr>
          <p:cNvPr id="139" name="Rectangle 33">
            <a:extLst>
              <a:ext uri="{FF2B5EF4-FFF2-40B4-BE49-F238E27FC236}">
                <a16:creationId xmlns:a16="http://schemas.microsoft.com/office/drawing/2014/main" id="{C3AF86B9-E5C0-42EF-A1E0-BBC6830EB07A}"/>
              </a:ext>
            </a:extLst>
          </p:cNvPr>
          <p:cNvSpPr>
            <a:spLocks/>
          </p:cNvSpPr>
          <p:nvPr/>
        </p:nvSpPr>
        <p:spPr bwMode="auto">
          <a:xfrm>
            <a:off x="3877376" y="2710007"/>
            <a:ext cx="50638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目的地址为</a:t>
            </a:r>
            <a:r>
              <a:rPr lang="en-US" altLang="zh-CN" sz="22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51.6.0.8</a:t>
            </a:r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的</a:t>
            </a:r>
            <a:r>
              <a:rPr lang="en-US" altLang="zh-CN" sz="22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IP</a:t>
            </a:r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分组从端口</a:t>
            </a:r>
            <a:r>
              <a:rPr lang="en-US" altLang="zh-CN" sz="22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6</a:t>
            </a:r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转发</a:t>
            </a:r>
            <a:endParaRPr lang="en-US" sz="2200" u="none" dirty="0">
              <a:latin typeface="华文新魏" panose="02010800040101010101" pitchFamily="2" charset="-122"/>
              <a:ea typeface="华文新魏" panose="02010800040101010101" pitchFamily="2" charset="-122"/>
              <a:cs typeface="Gill Sans" charset="0"/>
            </a:endParaRPr>
          </a:p>
        </p:txBody>
      </p: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D949E836-61A1-40C1-96AA-78FA2AAF513F}"/>
              </a:ext>
            </a:extLst>
          </p:cNvPr>
          <p:cNvGrpSpPr/>
          <p:nvPr/>
        </p:nvGrpSpPr>
        <p:grpSpPr>
          <a:xfrm>
            <a:off x="323528" y="3974941"/>
            <a:ext cx="8533586" cy="987713"/>
            <a:chOff x="323528" y="1628800"/>
            <a:chExt cx="8533586" cy="987713"/>
          </a:xfrm>
        </p:grpSpPr>
        <p:grpSp>
          <p:nvGrpSpPr>
            <p:cNvPr id="144" name="组合 143">
              <a:extLst>
                <a:ext uri="{FF2B5EF4-FFF2-40B4-BE49-F238E27FC236}">
                  <a16:creationId xmlns:a16="http://schemas.microsoft.com/office/drawing/2014/main" id="{AB8C262C-27A3-446A-8F6E-99ED6EF01DA4}"/>
                </a:ext>
              </a:extLst>
            </p:cNvPr>
            <p:cNvGrpSpPr/>
            <p:nvPr/>
          </p:nvGrpSpPr>
          <p:grpSpPr>
            <a:xfrm>
              <a:off x="323528" y="1628800"/>
              <a:ext cx="7781178" cy="514652"/>
              <a:chOff x="726008" y="4869160"/>
              <a:chExt cx="7781178" cy="514652"/>
            </a:xfrm>
          </p:grpSpPr>
          <p:sp>
            <p:nvSpPr>
              <p:cNvPr id="160" name="Rectangle 2">
                <a:extLst>
                  <a:ext uri="{FF2B5EF4-FFF2-40B4-BE49-F238E27FC236}">
                    <a16:creationId xmlns:a16="http://schemas.microsoft.com/office/drawing/2014/main" id="{B00FE0C3-A04B-4E21-926C-1F955B60C2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008" y="4878049"/>
                <a:ext cx="698500" cy="471488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endParaRPr lang="en-US" sz="1600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161" name="Rectangle 3">
                <a:extLst>
                  <a:ext uri="{FF2B5EF4-FFF2-40B4-BE49-F238E27FC236}">
                    <a16:creationId xmlns:a16="http://schemas.microsoft.com/office/drawing/2014/main" id="{9DD21121-3FDD-4656-98A3-64AC6EB45D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2849" y="4990518"/>
                <a:ext cx="660799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</a:bodyPr>
              <a:lstStyle/>
              <a:p>
                <a:pPr algn="ctr"/>
                <a:r>
                  <a:rPr lang="zh-CN" altLang="en-US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入端口</a:t>
                </a:r>
                <a:endParaRPr lang="en-US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</p:txBody>
          </p:sp>
          <p:sp>
            <p:nvSpPr>
              <p:cNvPr id="162" name="Rectangle 4">
                <a:extLst>
                  <a:ext uri="{FF2B5EF4-FFF2-40B4-BE49-F238E27FC236}">
                    <a16:creationId xmlns:a16="http://schemas.microsoft.com/office/drawing/2014/main" id="{0216A279-AE33-4040-A95A-AB06691AB7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5458" y="4879637"/>
                <a:ext cx="700088" cy="471487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endParaRPr lang="en-US" sz="1600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163" name="Rectangle 5">
                <a:extLst>
                  <a:ext uri="{FF2B5EF4-FFF2-40B4-BE49-F238E27FC236}">
                    <a16:creationId xmlns:a16="http://schemas.microsoft.com/office/drawing/2014/main" id="{8D21A8C1-C6ED-43BE-9BDF-A883EF0A1A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0084" y="4885829"/>
                <a:ext cx="615553" cy="492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:r>
                  <a:rPr lang="zh-CN" altLang="en-US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以太网</a:t>
                </a:r>
                <a:endParaRPr lang="en-US" altLang="zh-CN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  <a:p>
                <a:pPr algn="ctr"/>
                <a:r>
                  <a:rPr lang="zh-CN" altLang="en-US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类型</a:t>
                </a:r>
                <a:endParaRPr lang="en-US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</p:txBody>
          </p:sp>
          <p:sp>
            <p:nvSpPr>
              <p:cNvPr id="164" name="Rectangle 6">
                <a:extLst>
                  <a:ext uri="{FF2B5EF4-FFF2-40B4-BE49-F238E27FC236}">
                    <a16:creationId xmlns:a16="http://schemas.microsoft.com/office/drawing/2014/main" id="{AF4CB5A1-E8D1-4B41-B1BD-BC8562A295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5546" y="4879637"/>
                <a:ext cx="698500" cy="471487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endParaRPr lang="en-US" sz="1600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165" name="Rectangle 7">
                <a:extLst>
                  <a:ext uri="{FF2B5EF4-FFF2-40B4-BE49-F238E27FC236}">
                    <a16:creationId xmlns:a16="http://schemas.microsoft.com/office/drawing/2014/main" id="{853D4688-37FF-4E92-B78B-B3B934F9F8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1908" y="4885829"/>
                <a:ext cx="532197" cy="492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:r>
                  <a:rPr lang="en-US" altLang="zh-CN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VLAN</a:t>
                </a:r>
              </a:p>
              <a:p>
                <a:pPr algn="ctr"/>
                <a:r>
                  <a:rPr lang="en-US" altLang="zh-CN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ID</a:t>
                </a:r>
                <a:endParaRPr lang="en-US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</p:txBody>
          </p:sp>
          <p:sp>
            <p:nvSpPr>
              <p:cNvPr id="166" name="Rectangle 8">
                <a:extLst>
                  <a:ext uri="{FF2B5EF4-FFF2-40B4-BE49-F238E27FC236}">
                    <a16:creationId xmlns:a16="http://schemas.microsoft.com/office/drawing/2014/main" id="{6DFDA6C0-ADCD-4A05-9FEA-4CA3673B1B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7058" y="4879637"/>
                <a:ext cx="698500" cy="471487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endParaRPr lang="en-US" sz="1600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167" name="Rectangle 9">
                <a:extLst>
                  <a:ext uri="{FF2B5EF4-FFF2-40B4-BE49-F238E27FC236}">
                    <a16:creationId xmlns:a16="http://schemas.microsoft.com/office/drawing/2014/main" id="{473B5187-130F-460A-A44D-6FFB4371A0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9489" y="4891369"/>
                <a:ext cx="615553" cy="492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:r>
                  <a:rPr lang="en-US" altLang="zh-CN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VLAN</a:t>
                </a:r>
              </a:p>
              <a:p>
                <a:pPr algn="ctr"/>
                <a:r>
                  <a:rPr lang="zh-CN" altLang="en-US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优先级</a:t>
                </a:r>
                <a:endParaRPr lang="en-US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</p:txBody>
          </p:sp>
          <p:sp>
            <p:nvSpPr>
              <p:cNvPr id="168" name="Rectangle 10">
                <a:extLst>
                  <a:ext uri="{FF2B5EF4-FFF2-40B4-BE49-F238E27FC236}">
                    <a16:creationId xmlns:a16="http://schemas.microsoft.com/office/drawing/2014/main" id="{0432F2B1-8663-4525-99E1-BF681365D6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6571" y="4879637"/>
                <a:ext cx="698500" cy="471487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endParaRPr lang="en-US" sz="1600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169" name="Rectangle 11">
                <a:extLst>
                  <a:ext uri="{FF2B5EF4-FFF2-40B4-BE49-F238E27FC236}">
                    <a16:creationId xmlns:a16="http://schemas.microsoft.com/office/drawing/2014/main" id="{6930E6F4-6992-456C-AC67-01A026977A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1183" y="4886622"/>
                <a:ext cx="466474" cy="492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:r>
                  <a:rPr lang="zh-CN" altLang="en-US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源</a:t>
                </a:r>
                <a:endParaRPr lang="en-US" altLang="zh-CN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  <a:p>
                <a:pPr algn="ctr"/>
                <a:r>
                  <a:rPr lang="en-US" altLang="zh-CN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MAC</a:t>
                </a:r>
                <a:endParaRPr lang="en-US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</p:txBody>
          </p:sp>
          <p:sp>
            <p:nvSpPr>
              <p:cNvPr id="170" name="Rectangle 12">
                <a:extLst>
                  <a:ext uri="{FF2B5EF4-FFF2-40B4-BE49-F238E27FC236}">
                    <a16:creationId xmlns:a16="http://schemas.microsoft.com/office/drawing/2014/main" id="{5C2C0F8B-3579-4111-B0D7-EA542F3E3F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37621" y="4879637"/>
                <a:ext cx="590550" cy="471487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endParaRPr lang="en-US" sz="1600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171" name="Rectangle 13">
                <a:extLst>
                  <a:ext uri="{FF2B5EF4-FFF2-40B4-BE49-F238E27FC236}">
                    <a16:creationId xmlns:a16="http://schemas.microsoft.com/office/drawing/2014/main" id="{BC4289A4-5DBD-465F-8AD4-E8C4FD943F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174" y="4869160"/>
                <a:ext cx="205184" cy="492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:r>
                  <a:rPr lang="zh-CN" altLang="en-US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源</a:t>
                </a:r>
                <a:endParaRPr lang="en-US" altLang="zh-CN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  <a:p>
                <a:pPr algn="ctr"/>
                <a:r>
                  <a:rPr lang="en-US" altLang="zh-CN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IP</a:t>
                </a:r>
                <a:endParaRPr lang="en-US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</p:txBody>
          </p:sp>
          <p:sp>
            <p:nvSpPr>
              <p:cNvPr id="172" name="Rectangle 14">
                <a:extLst>
                  <a:ext uri="{FF2B5EF4-FFF2-40B4-BE49-F238E27FC236}">
                    <a16:creationId xmlns:a16="http://schemas.microsoft.com/office/drawing/2014/main" id="{99852A72-6DCD-420E-9224-A1359FFAFC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9758" y="4879637"/>
                <a:ext cx="577850" cy="471487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endParaRPr lang="en-US" sz="1600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173" name="Rectangle 15">
                <a:extLst>
                  <a:ext uri="{FF2B5EF4-FFF2-40B4-BE49-F238E27FC236}">
                    <a16:creationId xmlns:a16="http://schemas.microsoft.com/office/drawing/2014/main" id="{C579E809-7670-4E8A-AA10-357AB5E678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1555" y="4869160"/>
                <a:ext cx="410369" cy="492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:r>
                  <a:rPr lang="zh-CN" altLang="en-US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目的</a:t>
                </a:r>
                <a:endParaRPr lang="en-US" altLang="zh-CN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  <a:p>
                <a:pPr algn="ctr"/>
                <a:r>
                  <a:rPr lang="en-US" altLang="zh-CN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IP</a:t>
                </a:r>
                <a:endParaRPr lang="en-US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</p:txBody>
          </p:sp>
          <p:sp>
            <p:nvSpPr>
              <p:cNvPr id="174" name="Rectangle 16">
                <a:extLst>
                  <a:ext uri="{FF2B5EF4-FFF2-40B4-BE49-F238E27FC236}">
                    <a16:creationId xmlns:a16="http://schemas.microsoft.com/office/drawing/2014/main" id="{5B1E6ECC-9E00-4DA0-8766-5456F779EB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8158" y="4879637"/>
                <a:ext cx="558800" cy="471487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endParaRPr lang="en-US" sz="1600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175" name="Rectangle 17">
                <a:extLst>
                  <a:ext uri="{FF2B5EF4-FFF2-40B4-BE49-F238E27FC236}">
                    <a16:creationId xmlns:a16="http://schemas.microsoft.com/office/drawing/2014/main" id="{20B12DA7-6C16-46C8-B69D-706DB29D6E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8304" y="4869160"/>
                <a:ext cx="381515" cy="492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:r>
                  <a:rPr lang="en-US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IP</a:t>
                </a:r>
              </a:p>
              <a:p>
                <a:pPr algn="ctr"/>
                <a:r>
                  <a:rPr lang="en-US" altLang="zh-CN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TOS</a:t>
                </a:r>
                <a:endParaRPr lang="en-US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</p:txBody>
          </p:sp>
          <p:sp>
            <p:nvSpPr>
              <p:cNvPr id="176" name="Rectangle 18">
                <a:extLst>
                  <a:ext uri="{FF2B5EF4-FFF2-40B4-BE49-F238E27FC236}">
                    <a16:creationId xmlns:a16="http://schemas.microsoft.com/office/drawing/2014/main" id="{1DE08248-8294-45CF-B8C4-2AC0E74D7B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56958" y="4879637"/>
                <a:ext cx="698500" cy="471487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endParaRPr lang="en-US" sz="1600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177" name="Rectangle 19">
                <a:extLst>
                  <a:ext uri="{FF2B5EF4-FFF2-40B4-BE49-F238E27FC236}">
                    <a16:creationId xmlns:a16="http://schemas.microsoft.com/office/drawing/2014/main" id="{2E2111FC-8716-4C24-BDE8-B537056832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6020" y="4869161"/>
                <a:ext cx="615553" cy="492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:r>
                  <a:rPr lang="zh-CN" altLang="en-US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运输层</a:t>
                </a:r>
                <a:endParaRPr lang="en-US" altLang="zh-CN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  <a:p>
                <a:pPr algn="ctr"/>
                <a:r>
                  <a:rPr lang="zh-CN" altLang="en-US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源端口</a:t>
                </a:r>
                <a:endParaRPr lang="en-US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</p:txBody>
          </p:sp>
          <p:sp>
            <p:nvSpPr>
              <p:cNvPr id="178" name="Rectangle 20">
                <a:extLst>
                  <a:ext uri="{FF2B5EF4-FFF2-40B4-BE49-F238E27FC236}">
                    <a16:creationId xmlns:a16="http://schemas.microsoft.com/office/drawing/2014/main" id="{7B83BF8A-BF42-4F37-AD3D-7D12364E88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4983" y="4879637"/>
                <a:ext cx="698500" cy="471487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endParaRPr lang="en-US" sz="1600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179" name="Rectangle 21">
                <a:extLst>
                  <a:ext uri="{FF2B5EF4-FFF2-40B4-BE49-F238E27FC236}">
                    <a16:creationId xmlns:a16="http://schemas.microsoft.com/office/drawing/2014/main" id="{8A149B4F-2F76-428A-93A9-678BC3F13E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6448" y="4869160"/>
                <a:ext cx="820738" cy="492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:r>
                  <a:rPr lang="zh-CN" altLang="en-US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运输层</a:t>
                </a:r>
                <a:endParaRPr lang="en-US" altLang="zh-CN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  <a:p>
                <a:pPr algn="ctr"/>
                <a:r>
                  <a:rPr lang="zh-CN" altLang="en-US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目的端口</a:t>
                </a:r>
                <a:endParaRPr lang="en-US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</p:txBody>
          </p:sp>
          <p:sp>
            <p:nvSpPr>
              <p:cNvPr id="180" name="Rectangle 4">
                <a:extLst>
                  <a:ext uri="{FF2B5EF4-FFF2-40B4-BE49-F238E27FC236}">
                    <a16:creationId xmlns:a16="http://schemas.microsoft.com/office/drawing/2014/main" id="{8F7F22D5-D196-477A-B8AA-90508CB1D6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5071" y="4879637"/>
                <a:ext cx="603250" cy="471487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endParaRPr lang="en-US" sz="1600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181" name="Rectangle 5">
                <a:extLst>
                  <a:ext uri="{FF2B5EF4-FFF2-40B4-BE49-F238E27FC236}">
                    <a16:creationId xmlns:a16="http://schemas.microsoft.com/office/drawing/2014/main" id="{BB681A25-E44E-4836-B7CD-3147B57D83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9846" y="4885829"/>
                <a:ext cx="466474" cy="492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:r>
                  <a:rPr lang="zh-CN" altLang="en-US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目的</a:t>
                </a:r>
                <a:endParaRPr lang="en-US" altLang="zh-CN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  <a:p>
                <a:pPr algn="ctr"/>
                <a:r>
                  <a:rPr lang="en-US" altLang="zh-CN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MAC</a:t>
                </a:r>
                <a:endParaRPr lang="en-US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</p:txBody>
          </p:sp>
          <p:sp>
            <p:nvSpPr>
              <p:cNvPr id="182" name="Rectangle 14">
                <a:extLst>
                  <a:ext uri="{FF2B5EF4-FFF2-40B4-BE49-F238E27FC236}">
                    <a16:creationId xmlns:a16="http://schemas.microsoft.com/office/drawing/2014/main" id="{01075911-1EE2-48BD-BE75-57CCD1ACDF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3958" y="4879637"/>
                <a:ext cx="577850" cy="471487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endParaRPr lang="en-US" sz="1600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183" name="Rectangle 15">
                <a:extLst>
                  <a:ext uri="{FF2B5EF4-FFF2-40B4-BE49-F238E27FC236}">
                    <a16:creationId xmlns:a16="http://schemas.microsoft.com/office/drawing/2014/main" id="{A3419625-6F67-4951-80A7-D1ECE9664E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8998" y="4869954"/>
                <a:ext cx="410369" cy="492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:r>
                  <a:rPr lang="en-US" altLang="zh-CN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IP</a:t>
                </a:r>
              </a:p>
              <a:p>
                <a:pPr algn="ctr"/>
                <a:r>
                  <a:rPr lang="zh-CN" altLang="en-US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协议</a:t>
                </a:r>
                <a:endParaRPr lang="en-US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</p:txBody>
          </p:sp>
        </p:grpSp>
        <p:sp>
          <p:nvSpPr>
            <p:cNvPr id="145" name="Rectangle 3">
              <a:extLst>
                <a:ext uri="{FF2B5EF4-FFF2-40B4-BE49-F238E27FC236}">
                  <a16:creationId xmlns:a16="http://schemas.microsoft.com/office/drawing/2014/main" id="{3BEC733C-5123-48C2-AF2F-A65085122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768" y="2312989"/>
              <a:ext cx="501824" cy="284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700" dirty="0">
                  <a:latin typeface="Calibri" panose="020F0502020204030204" pitchFamily="34" charset="0"/>
                </a:rPr>
                <a:t>*</a:t>
              </a:r>
            </a:p>
          </p:txBody>
        </p:sp>
        <p:sp>
          <p:nvSpPr>
            <p:cNvPr id="147" name="Rectangle 36">
              <a:extLst>
                <a:ext uri="{FF2B5EF4-FFF2-40B4-BE49-F238E27FC236}">
                  <a16:creationId xmlns:a16="http://schemas.microsoft.com/office/drawing/2014/main" id="{4E58576C-BDFB-440D-98DD-E981C4B65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6714" y="2295838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zh-CN" altLang="en-US" sz="17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丢弃</a:t>
              </a:r>
              <a:endParaRPr lang="en-US" altLang="zh-CN" sz="1700" b="1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48" name="Rectangle 3">
              <a:extLst>
                <a:ext uri="{FF2B5EF4-FFF2-40B4-BE49-F238E27FC236}">
                  <a16:creationId xmlns:a16="http://schemas.microsoft.com/office/drawing/2014/main" id="{1B888B16-1907-4344-BFB4-003382AA7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840" y="2319404"/>
              <a:ext cx="501824" cy="284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700" dirty="0">
                  <a:latin typeface="Calibri" panose="020F0502020204030204" pitchFamily="34" charset="0"/>
                </a:rPr>
                <a:t>*</a:t>
              </a:r>
            </a:p>
          </p:txBody>
        </p:sp>
        <p:sp>
          <p:nvSpPr>
            <p:cNvPr id="149" name="Rectangle 3">
              <a:extLst>
                <a:ext uri="{FF2B5EF4-FFF2-40B4-BE49-F238E27FC236}">
                  <a16:creationId xmlns:a16="http://schemas.microsoft.com/office/drawing/2014/main" id="{E3C7EA00-81CD-409C-B46A-9E3CF829B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5920" y="2305894"/>
              <a:ext cx="501824" cy="284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700" dirty="0">
                  <a:latin typeface="Calibri" panose="020F0502020204030204" pitchFamily="34" charset="0"/>
                </a:rPr>
                <a:t>*</a:t>
              </a:r>
            </a:p>
          </p:txBody>
        </p:sp>
        <p:sp>
          <p:nvSpPr>
            <p:cNvPr id="150" name="Rectangle 3">
              <a:extLst>
                <a:ext uri="{FF2B5EF4-FFF2-40B4-BE49-F238E27FC236}">
                  <a16:creationId xmlns:a16="http://schemas.microsoft.com/office/drawing/2014/main" id="{25AC4D61-0529-4905-AF9E-CEAF4EDBF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3992" y="2312309"/>
              <a:ext cx="501824" cy="284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700" dirty="0">
                  <a:latin typeface="Calibri" panose="020F0502020204030204" pitchFamily="34" charset="0"/>
                </a:rPr>
                <a:t>*</a:t>
              </a:r>
            </a:p>
          </p:txBody>
        </p:sp>
        <p:sp>
          <p:nvSpPr>
            <p:cNvPr id="151" name="Rectangle 3">
              <a:extLst>
                <a:ext uri="{FF2B5EF4-FFF2-40B4-BE49-F238E27FC236}">
                  <a16:creationId xmlns:a16="http://schemas.microsoft.com/office/drawing/2014/main" id="{7DB2DAA8-699E-443B-B06A-987B83D04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2064" y="2308771"/>
              <a:ext cx="501824" cy="284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700" dirty="0">
                  <a:latin typeface="Calibri" panose="020F0502020204030204" pitchFamily="34" charset="0"/>
                </a:rPr>
                <a:t>*</a:t>
              </a:r>
            </a:p>
          </p:txBody>
        </p:sp>
        <p:sp>
          <p:nvSpPr>
            <p:cNvPr id="152" name="Rectangle 3">
              <a:extLst>
                <a:ext uri="{FF2B5EF4-FFF2-40B4-BE49-F238E27FC236}">
                  <a16:creationId xmlns:a16="http://schemas.microsoft.com/office/drawing/2014/main" id="{738B125B-9262-464E-A11E-D7547C2FE7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0136" y="2315186"/>
              <a:ext cx="501824" cy="284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700" dirty="0">
                  <a:latin typeface="Calibri" panose="020F0502020204030204" pitchFamily="34" charset="0"/>
                </a:rPr>
                <a:t>*</a:t>
              </a:r>
            </a:p>
          </p:txBody>
        </p:sp>
        <p:sp>
          <p:nvSpPr>
            <p:cNvPr id="153" name="Rectangle 3">
              <a:extLst>
                <a:ext uri="{FF2B5EF4-FFF2-40B4-BE49-F238E27FC236}">
                  <a16:creationId xmlns:a16="http://schemas.microsoft.com/office/drawing/2014/main" id="{F3441323-CF26-4957-A748-D145B66AE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0216" y="2305894"/>
              <a:ext cx="501824" cy="284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700" dirty="0">
                  <a:latin typeface="Calibri" panose="020F0502020204030204" pitchFamily="34" charset="0"/>
                </a:rPr>
                <a:t>*</a:t>
              </a:r>
            </a:p>
          </p:txBody>
        </p:sp>
        <p:sp>
          <p:nvSpPr>
            <p:cNvPr id="154" name="Rectangle 3">
              <a:extLst>
                <a:ext uri="{FF2B5EF4-FFF2-40B4-BE49-F238E27FC236}">
                  <a16:creationId xmlns:a16="http://schemas.microsoft.com/office/drawing/2014/main" id="{4862F135-D004-4BE9-BE5F-C503D01F8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4352" y="2312309"/>
              <a:ext cx="501824" cy="284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700" dirty="0">
                  <a:latin typeface="Calibri" panose="020F0502020204030204" pitchFamily="34" charset="0"/>
                </a:rPr>
                <a:t>*</a:t>
              </a:r>
            </a:p>
          </p:txBody>
        </p:sp>
        <p:sp>
          <p:nvSpPr>
            <p:cNvPr id="155" name="Rectangle 3">
              <a:extLst>
                <a:ext uri="{FF2B5EF4-FFF2-40B4-BE49-F238E27FC236}">
                  <a16:creationId xmlns:a16="http://schemas.microsoft.com/office/drawing/2014/main" id="{B458857C-AEAF-4181-BB33-A22878B94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408" y="2320851"/>
              <a:ext cx="501824" cy="284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700" dirty="0">
                  <a:latin typeface="Calibri" panose="020F0502020204030204" pitchFamily="34" charset="0"/>
                </a:rPr>
                <a:t>*</a:t>
              </a:r>
            </a:p>
          </p:txBody>
        </p:sp>
        <p:sp>
          <p:nvSpPr>
            <p:cNvPr id="156" name="Rectangle 3">
              <a:extLst>
                <a:ext uri="{FF2B5EF4-FFF2-40B4-BE49-F238E27FC236}">
                  <a16:creationId xmlns:a16="http://schemas.microsoft.com/office/drawing/2014/main" id="{46721670-A1A0-477D-A882-B90317C7DE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6480" y="2315847"/>
              <a:ext cx="501824" cy="284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700" dirty="0">
                  <a:latin typeface="Calibri" panose="020F0502020204030204" pitchFamily="34" charset="0"/>
                </a:rPr>
                <a:t>*</a:t>
              </a:r>
            </a:p>
          </p:txBody>
        </p:sp>
        <p:sp>
          <p:nvSpPr>
            <p:cNvPr id="157" name="Rectangle 3">
              <a:extLst>
                <a:ext uri="{FF2B5EF4-FFF2-40B4-BE49-F238E27FC236}">
                  <a16:creationId xmlns:a16="http://schemas.microsoft.com/office/drawing/2014/main" id="{C28968A2-C0AB-4CFB-A8E4-479F04A5F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8765" y="2324389"/>
              <a:ext cx="501824" cy="284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7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22</a:t>
              </a:r>
            </a:p>
          </p:txBody>
        </p:sp>
        <p:sp>
          <p:nvSpPr>
            <p:cNvPr id="158" name="Rectangle 20">
              <a:extLst>
                <a:ext uri="{FF2B5EF4-FFF2-40B4-BE49-F238E27FC236}">
                  <a16:creationId xmlns:a16="http://schemas.microsoft.com/office/drawing/2014/main" id="{BDB0B86F-D552-49D4-97FC-302F3C030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0585" y="1634514"/>
              <a:ext cx="698500" cy="47622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endParaRPr lang="en-US" sz="1600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59" name="Rectangle 21">
              <a:extLst>
                <a:ext uri="{FF2B5EF4-FFF2-40B4-BE49-F238E27FC236}">
                  <a16:creationId xmlns:a16="http://schemas.microsoft.com/office/drawing/2014/main" id="{923BF03A-857E-4429-99EB-783747614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4650" y="1741421"/>
              <a:ext cx="41036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zh-CN" altLang="en-US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rPr>
                <a:t>动作</a:t>
              </a:r>
              <a:endParaRPr lang="en-US" sz="16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endParaRPr>
            </a:p>
          </p:txBody>
        </p:sp>
      </p:grpSp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54078931-5FD2-4C45-A896-28B7F7DFB9F7}"/>
              </a:ext>
            </a:extLst>
          </p:cNvPr>
          <p:cNvGrpSpPr/>
          <p:nvPr/>
        </p:nvGrpSpPr>
        <p:grpSpPr>
          <a:xfrm>
            <a:off x="323528" y="3540735"/>
            <a:ext cx="3044825" cy="384175"/>
            <a:chOff x="323528" y="1194594"/>
            <a:chExt cx="3044825" cy="384175"/>
          </a:xfrm>
        </p:grpSpPr>
        <p:sp>
          <p:nvSpPr>
            <p:cNvPr id="185" name="Rectangle 32">
              <a:extLst>
                <a:ext uri="{FF2B5EF4-FFF2-40B4-BE49-F238E27FC236}">
                  <a16:creationId xmlns:a16="http://schemas.microsoft.com/office/drawing/2014/main" id="{80D08AD5-1C76-4EF7-AEA8-9630D0FD9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528" y="1194594"/>
              <a:ext cx="3044825" cy="384175"/>
            </a:xfrm>
            <a:prstGeom prst="rect">
              <a:avLst/>
            </a:prstGeom>
            <a:solidFill>
              <a:srgbClr val="FA90AB"/>
            </a:solidFill>
            <a:ln w="12700">
              <a:solidFill>
                <a:srgbClr val="8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86" name="Rectangle 33">
              <a:extLst>
                <a:ext uri="{FF2B5EF4-FFF2-40B4-BE49-F238E27FC236}">
                  <a16:creationId xmlns:a16="http://schemas.microsoft.com/office/drawing/2014/main" id="{35A8BEC7-8196-4CC2-8ED1-8ED8B7C2A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84" y="1215144"/>
              <a:ext cx="84638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zh-CN" altLang="en-US" sz="22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rPr>
                <a:t>防火墙</a:t>
              </a:r>
              <a:endParaRPr lang="en-US" sz="22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endParaRPr>
            </a:p>
          </p:txBody>
        </p:sp>
      </p:grpSp>
      <p:sp>
        <p:nvSpPr>
          <p:cNvPr id="187" name="Rectangle 33">
            <a:extLst>
              <a:ext uri="{FF2B5EF4-FFF2-40B4-BE49-F238E27FC236}">
                <a16:creationId xmlns:a16="http://schemas.microsoft.com/office/drawing/2014/main" id="{D9CBAC46-325F-4E29-ABAA-B503AF730188}"/>
              </a:ext>
            </a:extLst>
          </p:cNvPr>
          <p:cNvSpPr>
            <a:spLocks/>
          </p:cNvSpPr>
          <p:nvPr/>
        </p:nvSpPr>
        <p:spPr bwMode="auto">
          <a:xfrm>
            <a:off x="4606177" y="4962654"/>
            <a:ext cx="421429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altLang="zh-CN" sz="22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TCP</a:t>
            </a:r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端口号为</a:t>
            </a:r>
            <a:r>
              <a:rPr lang="en-US" altLang="zh-CN" sz="22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22</a:t>
            </a:r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的分组丢弃不转发</a:t>
            </a:r>
            <a:endParaRPr lang="en-US" sz="2200" u="none" dirty="0">
              <a:latin typeface="华文新魏" panose="02010800040101010101" pitchFamily="2" charset="-122"/>
              <a:ea typeface="华文新魏" panose="02010800040101010101" pitchFamily="2" charset="-122"/>
              <a:cs typeface="Gill Sans" charset="0"/>
            </a:endParaRPr>
          </a:p>
        </p:txBody>
      </p:sp>
      <p:sp>
        <p:nvSpPr>
          <p:cNvPr id="188" name="Rectangle 3">
            <a:extLst>
              <a:ext uri="{FF2B5EF4-FFF2-40B4-BE49-F238E27FC236}">
                <a16:creationId xmlns:a16="http://schemas.microsoft.com/office/drawing/2014/main" id="{A0AF4F25-A100-4E5C-B6D0-7CBC69EC4B6F}"/>
              </a:ext>
            </a:extLst>
          </p:cNvPr>
          <p:cNvSpPr>
            <a:spLocks/>
          </p:cNvSpPr>
          <p:nvPr/>
        </p:nvSpPr>
        <p:spPr bwMode="auto">
          <a:xfrm>
            <a:off x="5004048" y="4634513"/>
            <a:ext cx="501824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700" dirty="0">
                <a:latin typeface="Calibri" panose="020F0502020204030204" pitchFamily="34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288557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960D5FB7-D5B2-454D-8E1A-CC03118B09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1" y="493715"/>
            <a:ext cx="8229600" cy="703261"/>
          </a:xfrm>
        </p:spPr>
        <p:txBody>
          <a:bodyPr/>
          <a:lstStyle/>
          <a:p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匹配</a:t>
            </a:r>
            <a:r>
              <a:rPr lang="en-US" altLang="zh-CN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+</a:t>
            </a:r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动作的示例</a:t>
            </a:r>
          </a:p>
        </p:txBody>
      </p: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D949E836-61A1-40C1-96AA-78FA2AAF513F}"/>
              </a:ext>
            </a:extLst>
          </p:cNvPr>
          <p:cNvGrpSpPr/>
          <p:nvPr/>
        </p:nvGrpSpPr>
        <p:grpSpPr>
          <a:xfrm>
            <a:off x="323528" y="1774974"/>
            <a:ext cx="8533586" cy="987713"/>
            <a:chOff x="323528" y="1628800"/>
            <a:chExt cx="8533586" cy="987713"/>
          </a:xfrm>
        </p:grpSpPr>
        <p:grpSp>
          <p:nvGrpSpPr>
            <p:cNvPr id="144" name="组合 143">
              <a:extLst>
                <a:ext uri="{FF2B5EF4-FFF2-40B4-BE49-F238E27FC236}">
                  <a16:creationId xmlns:a16="http://schemas.microsoft.com/office/drawing/2014/main" id="{AB8C262C-27A3-446A-8F6E-99ED6EF01DA4}"/>
                </a:ext>
              </a:extLst>
            </p:cNvPr>
            <p:cNvGrpSpPr/>
            <p:nvPr/>
          </p:nvGrpSpPr>
          <p:grpSpPr>
            <a:xfrm>
              <a:off x="323528" y="1628800"/>
              <a:ext cx="7781178" cy="514652"/>
              <a:chOff x="726008" y="4869160"/>
              <a:chExt cx="7781178" cy="514652"/>
            </a:xfrm>
          </p:grpSpPr>
          <p:sp>
            <p:nvSpPr>
              <p:cNvPr id="160" name="Rectangle 2">
                <a:extLst>
                  <a:ext uri="{FF2B5EF4-FFF2-40B4-BE49-F238E27FC236}">
                    <a16:creationId xmlns:a16="http://schemas.microsoft.com/office/drawing/2014/main" id="{B00FE0C3-A04B-4E21-926C-1F955B60C2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008" y="4878049"/>
                <a:ext cx="698500" cy="471488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endParaRPr lang="en-US" sz="1600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161" name="Rectangle 3">
                <a:extLst>
                  <a:ext uri="{FF2B5EF4-FFF2-40B4-BE49-F238E27FC236}">
                    <a16:creationId xmlns:a16="http://schemas.microsoft.com/office/drawing/2014/main" id="{9DD21121-3FDD-4656-98A3-64AC6EB45D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2849" y="4990518"/>
                <a:ext cx="660799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</a:bodyPr>
              <a:lstStyle/>
              <a:p>
                <a:pPr algn="ctr"/>
                <a:r>
                  <a:rPr lang="zh-CN" altLang="en-US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入端口</a:t>
                </a:r>
                <a:endParaRPr lang="en-US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</p:txBody>
          </p:sp>
          <p:sp>
            <p:nvSpPr>
              <p:cNvPr id="162" name="Rectangle 4">
                <a:extLst>
                  <a:ext uri="{FF2B5EF4-FFF2-40B4-BE49-F238E27FC236}">
                    <a16:creationId xmlns:a16="http://schemas.microsoft.com/office/drawing/2014/main" id="{0216A279-AE33-4040-A95A-AB06691AB7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5458" y="4879637"/>
                <a:ext cx="700088" cy="471487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endParaRPr lang="en-US" sz="1600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163" name="Rectangle 5">
                <a:extLst>
                  <a:ext uri="{FF2B5EF4-FFF2-40B4-BE49-F238E27FC236}">
                    <a16:creationId xmlns:a16="http://schemas.microsoft.com/office/drawing/2014/main" id="{8D21A8C1-C6ED-43BE-9BDF-A883EF0A1A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0084" y="4885829"/>
                <a:ext cx="615553" cy="492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:r>
                  <a:rPr lang="zh-CN" altLang="en-US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以太网</a:t>
                </a:r>
                <a:endParaRPr lang="en-US" altLang="zh-CN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  <a:p>
                <a:pPr algn="ctr"/>
                <a:r>
                  <a:rPr lang="zh-CN" altLang="en-US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类型</a:t>
                </a:r>
                <a:endParaRPr lang="en-US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</p:txBody>
          </p:sp>
          <p:sp>
            <p:nvSpPr>
              <p:cNvPr id="164" name="Rectangle 6">
                <a:extLst>
                  <a:ext uri="{FF2B5EF4-FFF2-40B4-BE49-F238E27FC236}">
                    <a16:creationId xmlns:a16="http://schemas.microsoft.com/office/drawing/2014/main" id="{AF4CB5A1-E8D1-4B41-B1BD-BC8562A295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5546" y="4879637"/>
                <a:ext cx="698500" cy="471487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endParaRPr lang="en-US" sz="1600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165" name="Rectangle 7">
                <a:extLst>
                  <a:ext uri="{FF2B5EF4-FFF2-40B4-BE49-F238E27FC236}">
                    <a16:creationId xmlns:a16="http://schemas.microsoft.com/office/drawing/2014/main" id="{853D4688-37FF-4E92-B78B-B3B934F9F8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1908" y="4885829"/>
                <a:ext cx="532197" cy="492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:r>
                  <a:rPr lang="en-US" altLang="zh-CN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VLAN</a:t>
                </a:r>
              </a:p>
              <a:p>
                <a:pPr algn="ctr"/>
                <a:r>
                  <a:rPr lang="en-US" altLang="zh-CN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ID</a:t>
                </a:r>
                <a:endParaRPr lang="en-US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</p:txBody>
          </p:sp>
          <p:sp>
            <p:nvSpPr>
              <p:cNvPr id="166" name="Rectangle 8">
                <a:extLst>
                  <a:ext uri="{FF2B5EF4-FFF2-40B4-BE49-F238E27FC236}">
                    <a16:creationId xmlns:a16="http://schemas.microsoft.com/office/drawing/2014/main" id="{6DFDA6C0-ADCD-4A05-9FEA-4CA3673B1B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7058" y="4879637"/>
                <a:ext cx="698500" cy="471487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endParaRPr lang="en-US" sz="1600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167" name="Rectangle 9">
                <a:extLst>
                  <a:ext uri="{FF2B5EF4-FFF2-40B4-BE49-F238E27FC236}">
                    <a16:creationId xmlns:a16="http://schemas.microsoft.com/office/drawing/2014/main" id="{473B5187-130F-460A-A44D-6FFB4371A0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9489" y="4891369"/>
                <a:ext cx="615553" cy="492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:r>
                  <a:rPr lang="en-US" altLang="zh-CN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VLAN</a:t>
                </a:r>
              </a:p>
              <a:p>
                <a:pPr algn="ctr"/>
                <a:r>
                  <a:rPr lang="zh-CN" altLang="en-US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优先级</a:t>
                </a:r>
                <a:endParaRPr lang="en-US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</p:txBody>
          </p:sp>
          <p:sp>
            <p:nvSpPr>
              <p:cNvPr id="168" name="Rectangle 10">
                <a:extLst>
                  <a:ext uri="{FF2B5EF4-FFF2-40B4-BE49-F238E27FC236}">
                    <a16:creationId xmlns:a16="http://schemas.microsoft.com/office/drawing/2014/main" id="{0432F2B1-8663-4525-99E1-BF681365D6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6571" y="4879637"/>
                <a:ext cx="698500" cy="471487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endParaRPr lang="en-US" sz="1600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169" name="Rectangle 11">
                <a:extLst>
                  <a:ext uri="{FF2B5EF4-FFF2-40B4-BE49-F238E27FC236}">
                    <a16:creationId xmlns:a16="http://schemas.microsoft.com/office/drawing/2014/main" id="{6930E6F4-6992-456C-AC67-01A026977A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1183" y="4886622"/>
                <a:ext cx="466474" cy="492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:r>
                  <a:rPr lang="zh-CN" altLang="en-US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源</a:t>
                </a:r>
                <a:endParaRPr lang="en-US" altLang="zh-CN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  <a:p>
                <a:pPr algn="ctr"/>
                <a:r>
                  <a:rPr lang="en-US" altLang="zh-CN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MAC</a:t>
                </a:r>
                <a:endParaRPr lang="en-US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</p:txBody>
          </p:sp>
          <p:sp>
            <p:nvSpPr>
              <p:cNvPr id="170" name="Rectangle 12">
                <a:extLst>
                  <a:ext uri="{FF2B5EF4-FFF2-40B4-BE49-F238E27FC236}">
                    <a16:creationId xmlns:a16="http://schemas.microsoft.com/office/drawing/2014/main" id="{5C2C0F8B-3579-4111-B0D7-EA542F3E3F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37621" y="4879637"/>
                <a:ext cx="590550" cy="471487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endParaRPr lang="en-US" sz="1600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171" name="Rectangle 13">
                <a:extLst>
                  <a:ext uri="{FF2B5EF4-FFF2-40B4-BE49-F238E27FC236}">
                    <a16:creationId xmlns:a16="http://schemas.microsoft.com/office/drawing/2014/main" id="{BC4289A4-5DBD-465F-8AD4-E8C4FD943F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174" y="4869160"/>
                <a:ext cx="205184" cy="492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:r>
                  <a:rPr lang="zh-CN" altLang="en-US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源</a:t>
                </a:r>
                <a:endParaRPr lang="en-US" altLang="zh-CN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  <a:p>
                <a:pPr algn="ctr"/>
                <a:r>
                  <a:rPr lang="en-US" altLang="zh-CN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IP</a:t>
                </a:r>
                <a:endParaRPr lang="en-US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</p:txBody>
          </p:sp>
          <p:sp>
            <p:nvSpPr>
              <p:cNvPr id="172" name="Rectangle 14">
                <a:extLst>
                  <a:ext uri="{FF2B5EF4-FFF2-40B4-BE49-F238E27FC236}">
                    <a16:creationId xmlns:a16="http://schemas.microsoft.com/office/drawing/2014/main" id="{99852A72-6DCD-420E-9224-A1359FFAFC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9758" y="4879637"/>
                <a:ext cx="577850" cy="471487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endParaRPr lang="en-US" sz="1600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173" name="Rectangle 15">
                <a:extLst>
                  <a:ext uri="{FF2B5EF4-FFF2-40B4-BE49-F238E27FC236}">
                    <a16:creationId xmlns:a16="http://schemas.microsoft.com/office/drawing/2014/main" id="{C579E809-7670-4E8A-AA10-357AB5E678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1555" y="4869160"/>
                <a:ext cx="410369" cy="492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:r>
                  <a:rPr lang="zh-CN" altLang="en-US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目的</a:t>
                </a:r>
                <a:endParaRPr lang="en-US" altLang="zh-CN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  <a:p>
                <a:pPr algn="ctr"/>
                <a:r>
                  <a:rPr lang="en-US" altLang="zh-CN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IP</a:t>
                </a:r>
                <a:endParaRPr lang="en-US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</p:txBody>
          </p:sp>
          <p:sp>
            <p:nvSpPr>
              <p:cNvPr id="174" name="Rectangle 16">
                <a:extLst>
                  <a:ext uri="{FF2B5EF4-FFF2-40B4-BE49-F238E27FC236}">
                    <a16:creationId xmlns:a16="http://schemas.microsoft.com/office/drawing/2014/main" id="{5B1E6ECC-9E00-4DA0-8766-5456F779EB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8158" y="4879637"/>
                <a:ext cx="558800" cy="471487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endParaRPr lang="en-US" sz="1600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175" name="Rectangle 17">
                <a:extLst>
                  <a:ext uri="{FF2B5EF4-FFF2-40B4-BE49-F238E27FC236}">
                    <a16:creationId xmlns:a16="http://schemas.microsoft.com/office/drawing/2014/main" id="{20B12DA7-6C16-46C8-B69D-706DB29D6E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8304" y="4869160"/>
                <a:ext cx="381515" cy="492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:r>
                  <a:rPr lang="en-US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IP</a:t>
                </a:r>
              </a:p>
              <a:p>
                <a:pPr algn="ctr"/>
                <a:r>
                  <a:rPr lang="en-US" altLang="zh-CN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TOS</a:t>
                </a:r>
                <a:endParaRPr lang="en-US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</p:txBody>
          </p:sp>
          <p:sp>
            <p:nvSpPr>
              <p:cNvPr id="176" name="Rectangle 18">
                <a:extLst>
                  <a:ext uri="{FF2B5EF4-FFF2-40B4-BE49-F238E27FC236}">
                    <a16:creationId xmlns:a16="http://schemas.microsoft.com/office/drawing/2014/main" id="{1DE08248-8294-45CF-B8C4-2AC0E74D7B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56958" y="4879637"/>
                <a:ext cx="698500" cy="471487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endParaRPr lang="en-US" sz="1600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177" name="Rectangle 19">
                <a:extLst>
                  <a:ext uri="{FF2B5EF4-FFF2-40B4-BE49-F238E27FC236}">
                    <a16:creationId xmlns:a16="http://schemas.microsoft.com/office/drawing/2014/main" id="{2E2111FC-8716-4C24-BDE8-B537056832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6020" y="4869161"/>
                <a:ext cx="615553" cy="492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:r>
                  <a:rPr lang="zh-CN" altLang="en-US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运输层</a:t>
                </a:r>
                <a:endParaRPr lang="en-US" altLang="zh-CN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  <a:p>
                <a:pPr algn="ctr"/>
                <a:r>
                  <a:rPr lang="zh-CN" altLang="en-US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源端口</a:t>
                </a:r>
                <a:endParaRPr lang="en-US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</p:txBody>
          </p:sp>
          <p:sp>
            <p:nvSpPr>
              <p:cNvPr id="178" name="Rectangle 20">
                <a:extLst>
                  <a:ext uri="{FF2B5EF4-FFF2-40B4-BE49-F238E27FC236}">
                    <a16:creationId xmlns:a16="http://schemas.microsoft.com/office/drawing/2014/main" id="{7B83BF8A-BF42-4F37-AD3D-7D12364E88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4983" y="4879637"/>
                <a:ext cx="698500" cy="471487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endParaRPr lang="en-US" sz="1600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179" name="Rectangle 21">
                <a:extLst>
                  <a:ext uri="{FF2B5EF4-FFF2-40B4-BE49-F238E27FC236}">
                    <a16:creationId xmlns:a16="http://schemas.microsoft.com/office/drawing/2014/main" id="{8A149B4F-2F76-428A-93A9-678BC3F13E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6448" y="4869160"/>
                <a:ext cx="820738" cy="492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:r>
                  <a:rPr lang="zh-CN" altLang="en-US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运输层</a:t>
                </a:r>
                <a:endParaRPr lang="en-US" altLang="zh-CN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  <a:p>
                <a:pPr algn="ctr"/>
                <a:r>
                  <a:rPr lang="zh-CN" altLang="en-US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目的端口</a:t>
                </a:r>
                <a:endParaRPr lang="en-US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</p:txBody>
          </p:sp>
          <p:sp>
            <p:nvSpPr>
              <p:cNvPr id="180" name="Rectangle 4">
                <a:extLst>
                  <a:ext uri="{FF2B5EF4-FFF2-40B4-BE49-F238E27FC236}">
                    <a16:creationId xmlns:a16="http://schemas.microsoft.com/office/drawing/2014/main" id="{8F7F22D5-D196-477A-B8AA-90508CB1D6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5071" y="4879637"/>
                <a:ext cx="603250" cy="471487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endParaRPr lang="en-US" sz="1600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181" name="Rectangle 5">
                <a:extLst>
                  <a:ext uri="{FF2B5EF4-FFF2-40B4-BE49-F238E27FC236}">
                    <a16:creationId xmlns:a16="http://schemas.microsoft.com/office/drawing/2014/main" id="{BB681A25-E44E-4836-B7CD-3147B57D83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9846" y="4885829"/>
                <a:ext cx="466474" cy="492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:r>
                  <a:rPr lang="zh-CN" altLang="en-US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目的</a:t>
                </a:r>
                <a:endParaRPr lang="en-US" altLang="zh-CN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  <a:p>
                <a:pPr algn="ctr"/>
                <a:r>
                  <a:rPr lang="en-US" altLang="zh-CN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MAC</a:t>
                </a:r>
                <a:endParaRPr lang="en-US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</p:txBody>
          </p:sp>
          <p:sp>
            <p:nvSpPr>
              <p:cNvPr id="182" name="Rectangle 14">
                <a:extLst>
                  <a:ext uri="{FF2B5EF4-FFF2-40B4-BE49-F238E27FC236}">
                    <a16:creationId xmlns:a16="http://schemas.microsoft.com/office/drawing/2014/main" id="{01075911-1EE2-48BD-BE75-57CCD1ACDF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3958" y="4879637"/>
                <a:ext cx="577850" cy="471487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endParaRPr lang="en-US" sz="1600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183" name="Rectangle 15">
                <a:extLst>
                  <a:ext uri="{FF2B5EF4-FFF2-40B4-BE49-F238E27FC236}">
                    <a16:creationId xmlns:a16="http://schemas.microsoft.com/office/drawing/2014/main" id="{A3419625-6F67-4951-80A7-D1ECE9664E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8998" y="4869954"/>
                <a:ext cx="410369" cy="492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:r>
                  <a:rPr lang="en-US" altLang="zh-CN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IP</a:t>
                </a:r>
              </a:p>
              <a:p>
                <a:pPr algn="ctr"/>
                <a:r>
                  <a:rPr lang="zh-CN" altLang="en-US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协议</a:t>
                </a:r>
                <a:endParaRPr lang="en-US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</p:txBody>
          </p:sp>
        </p:grpSp>
        <p:sp>
          <p:nvSpPr>
            <p:cNvPr id="145" name="Rectangle 3">
              <a:extLst>
                <a:ext uri="{FF2B5EF4-FFF2-40B4-BE49-F238E27FC236}">
                  <a16:creationId xmlns:a16="http://schemas.microsoft.com/office/drawing/2014/main" id="{3BEC733C-5123-48C2-AF2F-A65085122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768" y="2312989"/>
              <a:ext cx="501824" cy="284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7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*</a:t>
              </a:r>
            </a:p>
          </p:txBody>
        </p:sp>
        <p:sp>
          <p:nvSpPr>
            <p:cNvPr id="147" name="Rectangle 36">
              <a:extLst>
                <a:ext uri="{FF2B5EF4-FFF2-40B4-BE49-F238E27FC236}">
                  <a16:creationId xmlns:a16="http://schemas.microsoft.com/office/drawing/2014/main" id="{4E58576C-BDFB-440D-98DD-E981C4B65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6714" y="2295838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zh-CN" altLang="en-US" sz="17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丢弃</a:t>
              </a:r>
              <a:endParaRPr lang="en-US" altLang="zh-CN" sz="1700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48" name="Rectangle 3">
              <a:extLst>
                <a:ext uri="{FF2B5EF4-FFF2-40B4-BE49-F238E27FC236}">
                  <a16:creationId xmlns:a16="http://schemas.microsoft.com/office/drawing/2014/main" id="{1B888B16-1907-4344-BFB4-003382AA7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840" y="2319404"/>
              <a:ext cx="501824" cy="284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7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*</a:t>
              </a:r>
            </a:p>
          </p:txBody>
        </p:sp>
        <p:sp>
          <p:nvSpPr>
            <p:cNvPr id="149" name="Rectangle 3">
              <a:extLst>
                <a:ext uri="{FF2B5EF4-FFF2-40B4-BE49-F238E27FC236}">
                  <a16:creationId xmlns:a16="http://schemas.microsoft.com/office/drawing/2014/main" id="{E3C7EA00-81CD-409C-B46A-9E3CF829B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5920" y="2305894"/>
              <a:ext cx="501824" cy="284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7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*</a:t>
              </a:r>
            </a:p>
          </p:txBody>
        </p:sp>
        <p:sp>
          <p:nvSpPr>
            <p:cNvPr id="150" name="Rectangle 3">
              <a:extLst>
                <a:ext uri="{FF2B5EF4-FFF2-40B4-BE49-F238E27FC236}">
                  <a16:creationId xmlns:a16="http://schemas.microsoft.com/office/drawing/2014/main" id="{25AC4D61-0529-4905-AF9E-CEAF4EDBF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3992" y="2312309"/>
              <a:ext cx="501824" cy="284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7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*</a:t>
              </a:r>
            </a:p>
          </p:txBody>
        </p:sp>
        <p:sp>
          <p:nvSpPr>
            <p:cNvPr id="151" name="Rectangle 3">
              <a:extLst>
                <a:ext uri="{FF2B5EF4-FFF2-40B4-BE49-F238E27FC236}">
                  <a16:creationId xmlns:a16="http://schemas.microsoft.com/office/drawing/2014/main" id="{7DB2DAA8-699E-443B-B06A-987B83D04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2064" y="2308771"/>
              <a:ext cx="501824" cy="284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7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*</a:t>
              </a:r>
            </a:p>
          </p:txBody>
        </p:sp>
        <p:sp>
          <p:nvSpPr>
            <p:cNvPr id="152" name="Rectangle 3">
              <a:extLst>
                <a:ext uri="{FF2B5EF4-FFF2-40B4-BE49-F238E27FC236}">
                  <a16:creationId xmlns:a16="http://schemas.microsoft.com/office/drawing/2014/main" id="{738B125B-9262-464E-A11E-D7547C2FE7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0136" y="2315186"/>
              <a:ext cx="501824" cy="284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7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*</a:t>
              </a:r>
            </a:p>
          </p:txBody>
        </p:sp>
        <p:sp>
          <p:nvSpPr>
            <p:cNvPr id="154" name="Rectangle 3">
              <a:extLst>
                <a:ext uri="{FF2B5EF4-FFF2-40B4-BE49-F238E27FC236}">
                  <a16:creationId xmlns:a16="http://schemas.microsoft.com/office/drawing/2014/main" id="{4862F135-D004-4BE9-BE5F-C503D01F8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4352" y="2312309"/>
              <a:ext cx="501824" cy="284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7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*</a:t>
              </a:r>
            </a:p>
          </p:txBody>
        </p:sp>
        <p:sp>
          <p:nvSpPr>
            <p:cNvPr id="155" name="Rectangle 3">
              <a:extLst>
                <a:ext uri="{FF2B5EF4-FFF2-40B4-BE49-F238E27FC236}">
                  <a16:creationId xmlns:a16="http://schemas.microsoft.com/office/drawing/2014/main" id="{B458857C-AEAF-4181-BB33-A22878B94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408" y="2320851"/>
              <a:ext cx="501824" cy="284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7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*</a:t>
              </a:r>
            </a:p>
          </p:txBody>
        </p:sp>
        <p:sp>
          <p:nvSpPr>
            <p:cNvPr id="156" name="Rectangle 3">
              <a:extLst>
                <a:ext uri="{FF2B5EF4-FFF2-40B4-BE49-F238E27FC236}">
                  <a16:creationId xmlns:a16="http://schemas.microsoft.com/office/drawing/2014/main" id="{46721670-A1A0-477D-A882-B90317C7DE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6480" y="2315847"/>
              <a:ext cx="501824" cy="284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7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*</a:t>
              </a:r>
            </a:p>
          </p:txBody>
        </p:sp>
        <p:sp>
          <p:nvSpPr>
            <p:cNvPr id="158" name="Rectangle 20">
              <a:extLst>
                <a:ext uri="{FF2B5EF4-FFF2-40B4-BE49-F238E27FC236}">
                  <a16:creationId xmlns:a16="http://schemas.microsoft.com/office/drawing/2014/main" id="{BDB0B86F-D552-49D4-97FC-302F3C030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0585" y="1634514"/>
              <a:ext cx="698500" cy="47622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endParaRPr lang="en-US" sz="1600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59" name="Rectangle 21">
              <a:extLst>
                <a:ext uri="{FF2B5EF4-FFF2-40B4-BE49-F238E27FC236}">
                  <a16:creationId xmlns:a16="http://schemas.microsoft.com/office/drawing/2014/main" id="{923BF03A-857E-4429-99EB-783747614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4650" y="1741421"/>
              <a:ext cx="41036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zh-CN" altLang="en-US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rPr>
                <a:t>动作</a:t>
              </a:r>
              <a:endParaRPr lang="en-US" sz="16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endParaRPr>
            </a:p>
          </p:txBody>
        </p:sp>
      </p:grpSp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54078931-5FD2-4C45-A896-28B7F7DFB9F7}"/>
              </a:ext>
            </a:extLst>
          </p:cNvPr>
          <p:cNvGrpSpPr/>
          <p:nvPr/>
        </p:nvGrpSpPr>
        <p:grpSpPr>
          <a:xfrm>
            <a:off x="323528" y="1340768"/>
            <a:ext cx="3044825" cy="384175"/>
            <a:chOff x="323528" y="1194594"/>
            <a:chExt cx="3044825" cy="384175"/>
          </a:xfrm>
        </p:grpSpPr>
        <p:sp>
          <p:nvSpPr>
            <p:cNvPr id="185" name="Rectangle 32">
              <a:extLst>
                <a:ext uri="{FF2B5EF4-FFF2-40B4-BE49-F238E27FC236}">
                  <a16:creationId xmlns:a16="http://schemas.microsoft.com/office/drawing/2014/main" id="{80D08AD5-1C76-4EF7-AEA8-9630D0FD9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528" y="1194594"/>
              <a:ext cx="3044825" cy="384175"/>
            </a:xfrm>
            <a:prstGeom prst="rect">
              <a:avLst/>
            </a:prstGeom>
            <a:solidFill>
              <a:srgbClr val="FA90AB"/>
            </a:solidFill>
            <a:ln w="12700">
              <a:solidFill>
                <a:srgbClr val="8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86" name="Rectangle 33">
              <a:extLst>
                <a:ext uri="{FF2B5EF4-FFF2-40B4-BE49-F238E27FC236}">
                  <a16:creationId xmlns:a16="http://schemas.microsoft.com/office/drawing/2014/main" id="{35A8BEC7-8196-4CC2-8ED1-8ED8B7C2A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84" y="1215144"/>
              <a:ext cx="84638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zh-CN" altLang="en-US" sz="22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rPr>
                <a:t>防火墙</a:t>
              </a:r>
              <a:endParaRPr lang="en-US" sz="22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endParaRPr>
            </a:p>
          </p:txBody>
        </p:sp>
      </p:grpSp>
      <p:sp>
        <p:nvSpPr>
          <p:cNvPr id="187" name="Rectangle 33">
            <a:extLst>
              <a:ext uri="{FF2B5EF4-FFF2-40B4-BE49-F238E27FC236}">
                <a16:creationId xmlns:a16="http://schemas.microsoft.com/office/drawing/2014/main" id="{D9CBAC46-325F-4E29-ABAA-B503AF730188}"/>
              </a:ext>
            </a:extLst>
          </p:cNvPr>
          <p:cNvSpPr>
            <a:spLocks/>
          </p:cNvSpPr>
          <p:nvPr/>
        </p:nvSpPr>
        <p:spPr bwMode="auto">
          <a:xfrm>
            <a:off x="4606177" y="2762687"/>
            <a:ext cx="401872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源</a:t>
            </a:r>
            <a:r>
              <a:rPr lang="en-US" altLang="zh-CN" sz="22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IP</a:t>
            </a:r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为</a:t>
            </a:r>
            <a:r>
              <a:rPr lang="en-US" altLang="zh-CN" sz="22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10.0.0.1</a:t>
            </a:r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的分组丢弃不转发</a:t>
            </a:r>
            <a:endParaRPr lang="en-US" sz="2200" u="none" dirty="0">
              <a:latin typeface="华文新魏" panose="02010800040101010101" pitchFamily="2" charset="-122"/>
              <a:ea typeface="华文新魏" panose="02010800040101010101" pitchFamily="2" charset="-122"/>
              <a:cs typeface="Gill Sans" charset="0"/>
            </a:endParaRPr>
          </a:p>
        </p:txBody>
      </p:sp>
      <p:sp>
        <p:nvSpPr>
          <p:cNvPr id="188" name="Rectangle 3">
            <a:extLst>
              <a:ext uri="{FF2B5EF4-FFF2-40B4-BE49-F238E27FC236}">
                <a16:creationId xmlns:a16="http://schemas.microsoft.com/office/drawing/2014/main" id="{A0AF4F25-A100-4E5C-B6D0-7CBC69EC4B6F}"/>
              </a:ext>
            </a:extLst>
          </p:cNvPr>
          <p:cNvSpPr>
            <a:spLocks/>
          </p:cNvSpPr>
          <p:nvPr/>
        </p:nvSpPr>
        <p:spPr bwMode="auto">
          <a:xfrm>
            <a:off x="5004048" y="2434546"/>
            <a:ext cx="501824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700" dirty="0">
                <a:latin typeface="华文新魏" panose="02010800040101010101" pitchFamily="2" charset="-122"/>
                <a:ea typeface="华文新魏" panose="02010800040101010101" pitchFamily="2" charset="-122"/>
              </a:rPr>
              <a:t>*</a:t>
            </a:r>
          </a:p>
        </p:txBody>
      </p:sp>
      <p:sp>
        <p:nvSpPr>
          <p:cNvPr id="109" name="Rectangle 3">
            <a:extLst>
              <a:ext uri="{FF2B5EF4-FFF2-40B4-BE49-F238E27FC236}">
                <a16:creationId xmlns:a16="http://schemas.microsoft.com/office/drawing/2014/main" id="{60694301-1AF7-4CFF-85BF-452B2F7D3727}"/>
              </a:ext>
            </a:extLst>
          </p:cNvPr>
          <p:cNvSpPr>
            <a:spLocks/>
          </p:cNvSpPr>
          <p:nvPr/>
        </p:nvSpPr>
        <p:spPr bwMode="auto">
          <a:xfrm>
            <a:off x="7443919" y="2452787"/>
            <a:ext cx="501824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700" dirty="0">
                <a:latin typeface="华文新魏" panose="02010800040101010101" pitchFamily="2" charset="-122"/>
                <a:ea typeface="华文新魏" panose="02010800040101010101" pitchFamily="2" charset="-122"/>
              </a:rPr>
              <a:t>*</a:t>
            </a:r>
          </a:p>
        </p:txBody>
      </p:sp>
      <p:sp>
        <p:nvSpPr>
          <p:cNvPr id="110" name="Rectangle 32">
            <a:extLst>
              <a:ext uri="{FF2B5EF4-FFF2-40B4-BE49-F238E27FC236}">
                <a16:creationId xmlns:a16="http://schemas.microsoft.com/office/drawing/2014/main" id="{4BEE1464-420E-4592-8BD7-52F1586A1378}"/>
              </a:ext>
            </a:extLst>
          </p:cNvPr>
          <p:cNvSpPr>
            <a:spLocks/>
          </p:cNvSpPr>
          <p:nvPr/>
        </p:nvSpPr>
        <p:spPr bwMode="auto">
          <a:xfrm>
            <a:off x="4343648" y="2424427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10.0.0.1</a:t>
            </a:r>
          </a:p>
        </p:txBody>
      </p: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0EF5AE9E-8549-4B0A-8912-0300ADA44048}"/>
              </a:ext>
            </a:extLst>
          </p:cNvPr>
          <p:cNvGrpSpPr/>
          <p:nvPr/>
        </p:nvGrpSpPr>
        <p:grpSpPr>
          <a:xfrm>
            <a:off x="323528" y="3902933"/>
            <a:ext cx="8533586" cy="987713"/>
            <a:chOff x="323528" y="1628800"/>
            <a:chExt cx="8533586" cy="987713"/>
          </a:xfrm>
        </p:grpSpPr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6A8289C0-51C5-48B9-B894-3FCA0E181BDE}"/>
                </a:ext>
              </a:extLst>
            </p:cNvPr>
            <p:cNvGrpSpPr/>
            <p:nvPr/>
          </p:nvGrpSpPr>
          <p:grpSpPr>
            <a:xfrm>
              <a:off x="323528" y="1628800"/>
              <a:ext cx="7781178" cy="514652"/>
              <a:chOff x="726008" y="4869160"/>
              <a:chExt cx="7781178" cy="514652"/>
            </a:xfrm>
          </p:grpSpPr>
          <p:sp>
            <p:nvSpPr>
              <p:cNvPr id="189" name="Rectangle 2">
                <a:extLst>
                  <a:ext uri="{FF2B5EF4-FFF2-40B4-BE49-F238E27FC236}">
                    <a16:creationId xmlns:a16="http://schemas.microsoft.com/office/drawing/2014/main" id="{C85F8D6E-EECC-4020-A830-FAE1D01A92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008" y="4878049"/>
                <a:ext cx="698500" cy="471488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endParaRPr lang="en-US" sz="1600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190" name="Rectangle 3">
                <a:extLst>
                  <a:ext uri="{FF2B5EF4-FFF2-40B4-BE49-F238E27FC236}">
                    <a16:creationId xmlns:a16="http://schemas.microsoft.com/office/drawing/2014/main" id="{26449BB5-B95A-41D6-B7AD-2683551255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2849" y="4990518"/>
                <a:ext cx="660799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</a:bodyPr>
              <a:lstStyle/>
              <a:p>
                <a:pPr algn="ctr"/>
                <a:r>
                  <a:rPr lang="zh-CN" altLang="en-US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入端口</a:t>
                </a:r>
                <a:endParaRPr lang="en-US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</p:txBody>
          </p:sp>
          <p:sp>
            <p:nvSpPr>
              <p:cNvPr id="191" name="Rectangle 4">
                <a:extLst>
                  <a:ext uri="{FF2B5EF4-FFF2-40B4-BE49-F238E27FC236}">
                    <a16:creationId xmlns:a16="http://schemas.microsoft.com/office/drawing/2014/main" id="{E5F2718F-510B-4960-AF38-5508AECE86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5458" y="4879637"/>
                <a:ext cx="700088" cy="471487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endParaRPr lang="en-US" sz="1600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192" name="Rectangle 5">
                <a:extLst>
                  <a:ext uri="{FF2B5EF4-FFF2-40B4-BE49-F238E27FC236}">
                    <a16:creationId xmlns:a16="http://schemas.microsoft.com/office/drawing/2014/main" id="{BCB9BEE1-23CC-43E2-A34D-CA34E6BA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0084" y="4885829"/>
                <a:ext cx="615553" cy="492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:r>
                  <a:rPr lang="zh-CN" altLang="en-US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以太网</a:t>
                </a:r>
                <a:endParaRPr lang="en-US" altLang="zh-CN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  <a:p>
                <a:pPr algn="ctr"/>
                <a:r>
                  <a:rPr lang="zh-CN" altLang="en-US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类型</a:t>
                </a:r>
                <a:endParaRPr lang="en-US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</p:txBody>
          </p:sp>
          <p:sp>
            <p:nvSpPr>
              <p:cNvPr id="193" name="Rectangle 6">
                <a:extLst>
                  <a:ext uri="{FF2B5EF4-FFF2-40B4-BE49-F238E27FC236}">
                    <a16:creationId xmlns:a16="http://schemas.microsoft.com/office/drawing/2014/main" id="{3EB2E2EE-745E-487C-99AD-729D3644C0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5546" y="4879637"/>
                <a:ext cx="698500" cy="471487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endParaRPr lang="en-US" sz="1600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194" name="Rectangle 7">
                <a:extLst>
                  <a:ext uri="{FF2B5EF4-FFF2-40B4-BE49-F238E27FC236}">
                    <a16:creationId xmlns:a16="http://schemas.microsoft.com/office/drawing/2014/main" id="{B868A121-18B1-4100-88FC-B635173AA1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1908" y="4885829"/>
                <a:ext cx="532197" cy="492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:r>
                  <a:rPr lang="en-US" altLang="zh-CN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VLAN</a:t>
                </a:r>
              </a:p>
              <a:p>
                <a:pPr algn="ctr"/>
                <a:r>
                  <a:rPr lang="en-US" altLang="zh-CN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ID</a:t>
                </a:r>
                <a:endParaRPr lang="en-US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</p:txBody>
          </p:sp>
          <p:sp>
            <p:nvSpPr>
              <p:cNvPr id="195" name="Rectangle 8">
                <a:extLst>
                  <a:ext uri="{FF2B5EF4-FFF2-40B4-BE49-F238E27FC236}">
                    <a16:creationId xmlns:a16="http://schemas.microsoft.com/office/drawing/2014/main" id="{037481E7-2162-409D-AF27-668BC55E50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7058" y="4879637"/>
                <a:ext cx="698500" cy="471487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endParaRPr lang="en-US" sz="1600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196" name="Rectangle 9">
                <a:extLst>
                  <a:ext uri="{FF2B5EF4-FFF2-40B4-BE49-F238E27FC236}">
                    <a16:creationId xmlns:a16="http://schemas.microsoft.com/office/drawing/2014/main" id="{B0AC46B0-E7A9-4C06-B8B9-D9062EE1BE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9489" y="4891369"/>
                <a:ext cx="615553" cy="492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:r>
                  <a:rPr lang="en-US" altLang="zh-CN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VLAN</a:t>
                </a:r>
              </a:p>
              <a:p>
                <a:pPr algn="ctr"/>
                <a:r>
                  <a:rPr lang="zh-CN" altLang="en-US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优先级</a:t>
                </a:r>
                <a:endParaRPr lang="en-US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</p:txBody>
          </p:sp>
          <p:sp>
            <p:nvSpPr>
              <p:cNvPr id="197" name="Rectangle 10">
                <a:extLst>
                  <a:ext uri="{FF2B5EF4-FFF2-40B4-BE49-F238E27FC236}">
                    <a16:creationId xmlns:a16="http://schemas.microsoft.com/office/drawing/2014/main" id="{21F8FE3B-3488-4D05-9278-18C737A231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6571" y="4879637"/>
                <a:ext cx="698500" cy="471487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endParaRPr lang="en-US" sz="1600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198" name="Rectangle 11">
                <a:extLst>
                  <a:ext uri="{FF2B5EF4-FFF2-40B4-BE49-F238E27FC236}">
                    <a16:creationId xmlns:a16="http://schemas.microsoft.com/office/drawing/2014/main" id="{C6139459-50AB-425B-AA8A-26426F94E9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1183" y="4886622"/>
                <a:ext cx="466474" cy="492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:r>
                  <a:rPr lang="zh-CN" altLang="en-US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源</a:t>
                </a:r>
                <a:endParaRPr lang="en-US" altLang="zh-CN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  <a:p>
                <a:pPr algn="ctr"/>
                <a:r>
                  <a:rPr lang="en-US" altLang="zh-CN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MAC</a:t>
                </a:r>
                <a:endParaRPr lang="en-US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</p:txBody>
          </p:sp>
          <p:sp>
            <p:nvSpPr>
              <p:cNvPr id="199" name="Rectangle 12">
                <a:extLst>
                  <a:ext uri="{FF2B5EF4-FFF2-40B4-BE49-F238E27FC236}">
                    <a16:creationId xmlns:a16="http://schemas.microsoft.com/office/drawing/2014/main" id="{EFE93668-DC1F-4079-9B0C-9FCA210EA4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37621" y="4879637"/>
                <a:ext cx="590550" cy="471487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endParaRPr lang="en-US" sz="1600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200" name="Rectangle 13">
                <a:extLst>
                  <a:ext uri="{FF2B5EF4-FFF2-40B4-BE49-F238E27FC236}">
                    <a16:creationId xmlns:a16="http://schemas.microsoft.com/office/drawing/2014/main" id="{CE6D8FFF-54F7-4DEA-8FFE-79C5841F6B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174" y="4869160"/>
                <a:ext cx="205184" cy="492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:r>
                  <a:rPr lang="zh-CN" altLang="en-US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源</a:t>
                </a:r>
                <a:endParaRPr lang="en-US" altLang="zh-CN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  <a:p>
                <a:pPr algn="ctr"/>
                <a:r>
                  <a:rPr lang="en-US" altLang="zh-CN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IP</a:t>
                </a:r>
                <a:endParaRPr lang="en-US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</p:txBody>
          </p:sp>
          <p:sp>
            <p:nvSpPr>
              <p:cNvPr id="201" name="Rectangle 14">
                <a:extLst>
                  <a:ext uri="{FF2B5EF4-FFF2-40B4-BE49-F238E27FC236}">
                    <a16:creationId xmlns:a16="http://schemas.microsoft.com/office/drawing/2014/main" id="{A174F5A7-9FF3-4D97-87C5-492EA58781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9758" y="4879637"/>
                <a:ext cx="577850" cy="471487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endParaRPr lang="en-US" sz="1600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202" name="Rectangle 15">
                <a:extLst>
                  <a:ext uri="{FF2B5EF4-FFF2-40B4-BE49-F238E27FC236}">
                    <a16:creationId xmlns:a16="http://schemas.microsoft.com/office/drawing/2014/main" id="{49CAA1E6-3F87-4412-8C4E-4FA231F10A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1555" y="4869160"/>
                <a:ext cx="410369" cy="492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:r>
                  <a:rPr lang="zh-CN" altLang="en-US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目的</a:t>
                </a:r>
                <a:endParaRPr lang="en-US" altLang="zh-CN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  <a:p>
                <a:pPr algn="ctr"/>
                <a:r>
                  <a:rPr lang="en-US" altLang="zh-CN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IP</a:t>
                </a:r>
                <a:endParaRPr lang="en-US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</p:txBody>
          </p:sp>
          <p:sp>
            <p:nvSpPr>
              <p:cNvPr id="203" name="Rectangle 16">
                <a:extLst>
                  <a:ext uri="{FF2B5EF4-FFF2-40B4-BE49-F238E27FC236}">
                    <a16:creationId xmlns:a16="http://schemas.microsoft.com/office/drawing/2014/main" id="{1FB66E6B-2E2B-4084-969C-13C4821AAE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8158" y="4879637"/>
                <a:ext cx="558800" cy="471487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endParaRPr lang="en-US" sz="1600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204" name="Rectangle 17">
                <a:extLst>
                  <a:ext uri="{FF2B5EF4-FFF2-40B4-BE49-F238E27FC236}">
                    <a16:creationId xmlns:a16="http://schemas.microsoft.com/office/drawing/2014/main" id="{C97B9F48-0222-41F5-9D29-B39F39067B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8304" y="4869160"/>
                <a:ext cx="381515" cy="492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:r>
                  <a:rPr lang="en-US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IP</a:t>
                </a:r>
              </a:p>
              <a:p>
                <a:pPr algn="ctr"/>
                <a:r>
                  <a:rPr lang="en-US" altLang="zh-CN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TOS</a:t>
                </a:r>
                <a:endParaRPr lang="en-US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</p:txBody>
          </p:sp>
          <p:sp>
            <p:nvSpPr>
              <p:cNvPr id="205" name="Rectangle 18">
                <a:extLst>
                  <a:ext uri="{FF2B5EF4-FFF2-40B4-BE49-F238E27FC236}">
                    <a16:creationId xmlns:a16="http://schemas.microsoft.com/office/drawing/2014/main" id="{B58E5B8C-498A-43A2-B6E8-BA013B6D3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56958" y="4879637"/>
                <a:ext cx="698500" cy="471487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endParaRPr lang="en-US" sz="1600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206" name="Rectangle 19">
                <a:extLst>
                  <a:ext uri="{FF2B5EF4-FFF2-40B4-BE49-F238E27FC236}">
                    <a16:creationId xmlns:a16="http://schemas.microsoft.com/office/drawing/2014/main" id="{2832E1FE-A9CC-4684-9CFB-DFCB1576B7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6020" y="4869161"/>
                <a:ext cx="615553" cy="492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:r>
                  <a:rPr lang="zh-CN" altLang="en-US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运输层</a:t>
                </a:r>
                <a:endParaRPr lang="en-US" altLang="zh-CN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  <a:p>
                <a:pPr algn="ctr"/>
                <a:r>
                  <a:rPr lang="zh-CN" altLang="en-US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源端口</a:t>
                </a:r>
                <a:endParaRPr lang="en-US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</p:txBody>
          </p:sp>
          <p:sp>
            <p:nvSpPr>
              <p:cNvPr id="207" name="Rectangle 20">
                <a:extLst>
                  <a:ext uri="{FF2B5EF4-FFF2-40B4-BE49-F238E27FC236}">
                    <a16:creationId xmlns:a16="http://schemas.microsoft.com/office/drawing/2014/main" id="{6D5574AF-7523-4048-8FB7-94B90D5507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4983" y="4879637"/>
                <a:ext cx="698500" cy="471487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endParaRPr lang="en-US" sz="1600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208" name="Rectangle 21">
                <a:extLst>
                  <a:ext uri="{FF2B5EF4-FFF2-40B4-BE49-F238E27FC236}">
                    <a16:creationId xmlns:a16="http://schemas.microsoft.com/office/drawing/2014/main" id="{96173590-F1F9-407A-8A83-2FF2FD6B83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6448" y="4869160"/>
                <a:ext cx="820738" cy="492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:r>
                  <a:rPr lang="zh-CN" altLang="en-US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运输层</a:t>
                </a:r>
                <a:endParaRPr lang="en-US" altLang="zh-CN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  <a:p>
                <a:pPr algn="ctr"/>
                <a:r>
                  <a:rPr lang="zh-CN" altLang="en-US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目的端口</a:t>
                </a:r>
                <a:endParaRPr lang="en-US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</p:txBody>
          </p:sp>
          <p:sp>
            <p:nvSpPr>
              <p:cNvPr id="209" name="Rectangle 4">
                <a:extLst>
                  <a:ext uri="{FF2B5EF4-FFF2-40B4-BE49-F238E27FC236}">
                    <a16:creationId xmlns:a16="http://schemas.microsoft.com/office/drawing/2014/main" id="{378ED07D-9D0F-4940-9F4D-5BC6225099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5071" y="4879637"/>
                <a:ext cx="603250" cy="471487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endParaRPr lang="en-US" sz="1600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210" name="Rectangle 5">
                <a:extLst>
                  <a:ext uri="{FF2B5EF4-FFF2-40B4-BE49-F238E27FC236}">
                    <a16:creationId xmlns:a16="http://schemas.microsoft.com/office/drawing/2014/main" id="{747C2821-1C13-4101-AB05-50A236F3A8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9846" y="4885829"/>
                <a:ext cx="466474" cy="492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:r>
                  <a:rPr lang="zh-CN" altLang="en-US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目的</a:t>
                </a:r>
                <a:endParaRPr lang="en-US" altLang="zh-CN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  <a:p>
                <a:pPr algn="ctr"/>
                <a:r>
                  <a:rPr lang="en-US" altLang="zh-CN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MAC</a:t>
                </a:r>
                <a:endParaRPr lang="en-US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</p:txBody>
          </p:sp>
          <p:sp>
            <p:nvSpPr>
              <p:cNvPr id="211" name="Rectangle 14">
                <a:extLst>
                  <a:ext uri="{FF2B5EF4-FFF2-40B4-BE49-F238E27FC236}">
                    <a16:creationId xmlns:a16="http://schemas.microsoft.com/office/drawing/2014/main" id="{21E98874-929E-44A7-B67A-DCF4162AA0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3958" y="4879637"/>
                <a:ext cx="577850" cy="471487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endParaRPr lang="en-US" sz="1600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212" name="Rectangle 15">
                <a:extLst>
                  <a:ext uri="{FF2B5EF4-FFF2-40B4-BE49-F238E27FC236}">
                    <a16:creationId xmlns:a16="http://schemas.microsoft.com/office/drawing/2014/main" id="{98738FB2-53B4-404B-8E7C-E1F8F1CC98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8998" y="4869954"/>
                <a:ext cx="410369" cy="492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:r>
                  <a:rPr lang="en-US" altLang="zh-CN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IP</a:t>
                </a:r>
              </a:p>
              <a:p>
                <a:pPr algn="ctr"/>
                <a:r>
                  <a:rPr lang="zh-CN" altLang="en-US" sz="1600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Gill Sans" charset="0"/>
                  </a:rPr>
                  <a:t>协议</a:t>
                </a:r>
                <a:endParaRPr lang="en-US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endParaRPr>
              </a:p>
            </p:txBody>
          </p:sp>
        </p:grpSp>
        <p:sp>
          <p:nvSpPr>
            <p:cNvPr id="113" name="Rectangle 3">
              <a:extLst>
                <a:ext uri="{FF2B5EF4-FFF2-40B4-BE49-F238E27FC236}">
                  <a16:creationId xmlns:a16="http://schemas.microsoft.com/office/drawing/2014/main" id="{7812DFEA-B309-404D-AADC-E4A6C44BF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768" y="2312989"/>
              <a:ext cx="501824" cy="284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7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*</a:t>
              </a:r>
            </a:p>
          </p:txBody>
        </p:sp>
        <p:sp>
          <p:nvSpPr>
            <p:cNvPr id="115" name="Rectangle 36">
              <a:extLst>
                <a:ext uri="{FF2B5EF4-FFF2-40B4-BE49-F238E27FC236}">
                  <a16:creationId xmlns:a16="http://schemas.microsoft.com/office/drawing/2014/main" id="{7E34F517-82F4-468D-BA62-5CA7DA203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6714" y="2295838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7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port3</a:t>
              </a:r>
            </a:p>
          </p:txBody>
        </p:sp>
        <p:sp>
          <p:nvSpPr>
            <p:cNvPr id="117" name="Rectangle 3">
              <a:extLst>
                <a:ext uri="{FF2B5EF4-FFF2-40B4-BE49-F238E27FC236}">
                  <a16:creationId xmlns:a16="http://schemas.microsoft.com/office/drawing/2014/main" id="{7874AF7C-07FD-46AA-B853-3B62CA819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5920" y="2305894"/>
              <a:ext cx="501824" cy="284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7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*</a:t>
              </a:r>
            </a:p>
          </p:txBody>
        </p:sp>
        <p:sp>
          <p:nvSpPr>
            <p:cNvPr id="129" name="Rectangle 3">
              <a:extLst>
                <a:ext uri="{FF2B5EF4-FFF2-40B4-BE49-F238E27FC236}">
                  <a16:creationId xmlns:a16="http://schemas.microsoft.com/office/drawing/2014/main" id="{E1DB85E5-05C2-4CA4-AB90-17ABAB599A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3992" y="2312309"/>
              <a:ext cx="501824" cy="284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7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*</a:t>
              </a:r>
            </a:p>
          </p:txBody>
        </p:sp>
        <p:sp>
          <p:nvSpPr>
            <p:cNvPr id="135" name="Rectangle 3">
              <a:extLst>
                <a:ext uri="{FF2B5EF4-FFF2-40B4-BE49-F238E27FC236}">
                  <a16:creationId xmlns:a16="http://schemas.microsoft.com/office/drawing/2014/main" id="{699550EC-1AC7-4DB3-ADCB-6CC363ACD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2064" y="2308771"/>
              <a:ext cx="501824" cy="284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7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*</a:t>
              </a:r>
            </a:p>
          </p:txBody>
        </p:sp>
        <p:sp>
          <p:nvSpPr>
            <p:cNvPr id="137" name="Rectangle 3">
              <a:extLst>
                <a:ext uri="{FF2B5EF4-FFF2-40B4-BE49-F238E27FC236}">
                  <a16:creationId xmlns:a16="http://schemas.microsoft.com/office/drawing/2014/main" id="{BC6E0C19-2D1E-46CB-8A6D-F15AA4BBDF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0136" y="2315186"/>
              <a:ext cx="501824" cy="284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7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*</a:t>
              </a:r>
            </a:p>
          </p:txBody>
        </p:sp>
        <p:sp>
          <p:nvSpPr>
            <p:cNvPr id="138" name="Rectangle 3">
              <a:extLst>
                <a:ext uri="{FF2B5EF4-FFF2-40B4-BE49-F238E27FC236}">
                  <a16:creationId xmlns:a16="http://schemas.microsoft.com/office/drawing/2014/main" id="{0C0B5FF3-794E-41AC-A6F2-108108D3B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4352" y="2312309"/>
              <a:ext cx="501824" cy="284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7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*</a:t>
              </a:r>
            </a:p>
          </p:txBody>
        </p:sp>
        <p:sp>
          <p:nvSpPr>
            <p:cNvPr id="140" name="Rectangle 3">
              <a:extLst>
                <a:ext uri="{FF2B5EF4-FFF2-40B4-BE49-F238E27FC236}">
                  <a16:creationId xmlns:a16="http://schemas.microsoft.com/office/drawing/2014/main" id="{378E7B27-1B15-4AC8-B3B1-5BF9B3F0A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408" y="2320851"/>
              <a:ext cx="501824" cy="284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7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*</a:t>
              </a:r>
            </a:p>
          </p:txBody>
        </p:sp>
        <p:sp>
          <p:nvSpPr>
            <p:cNvPr id="141" name="Rectangle 3">
              <a:extLst>
                <a:ext uri="{FF2B5EF4-FFF2-40B4-BE49-F238E27FC236}">
                  <a16:creationId xmlns:a16="http://schemas.microsoft.com/office/drawing/2014/main" id="{CCD294F9-E9A6-48C5-BC1E-727DC954D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6480" y="2315847"/>
              <a:ext cx="501824" cy="284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7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*</a:t>
              </a:r>
            </a:p>
          </p:txBody>
        </p:sp>
        <p:sp>
          <p:nvSpPr>
            <p:cNvPr id="142" name="Rectangle 20">
              <a:extLst>
                <a:ext uri="{FF2B5EF4-FFF2-40B4-BE49-F238E27FC236}">
                  <a16:creationId xmlns:a16="http://schemas.microsoft.com/office/drawing/2014/main" id="{FA7D8532-8BDE-4AF0-A4CA-E2094D83E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0585" y="1634514"/>
              <a:ext cx="698500" cy="47622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endParaRPr lang="en-US" sz="1600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46" name="Rectangle 21">
              <a:extLst>
                <a:ext uri="{FF2B5EF4-FFF2-40B4-BE49-F238E27FC236}">
                  <a16:creationId xmlns:a16="http://schemas.microsoft.com/office/drawing/2014/main" id="{9E348363-E34E-4C46-B607-850A95677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4650" y="1741421"/>
              <a:ext cx="41036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zh-CN" altLang="en-US" sz="16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rPr>
                <a:t>动作</a:t>
              </a:r>
              <a:endParaRPr lang="en-US" sz="16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endParaRPr>
            </a:p>
          </p:txBody>
        </p:sp>
      </p:grpSp>
      <p:grpSp>
        <p:nvGrpSpPr>
          <p:cNvPr id="213" name="组合 212">
            <a:extLst>
              <a:ext uri="{FF2B5EF4-FFF2-40B4-BE49-F238E27FC236}">
                <a16:creationId xmlns:a16="http://schemas.microsoft.com/office/drawing/2014/main" id="{D4DED1BD-40A2-4CB8-AD34-D2E176C20760}"/>
              </a:ext>
            </a:extLst>
          </p:cNvPr>
          <p:cNvGrpSpPr/>
          <p:nvPr/>
        </p:nvGrpSpPr>
        <p:grpSpPr>
          <a:xfrm>
            <a:off x="323528" y="3468727"/>
            <a:ext cx="3044825" cy="384175"/>
            <a:chOff x="323528" y="1194594"/>
            <a:chExt cx="3044825" cy="384175"/>
          </a:xfrm>
        </p:grpSpPr>
        <p:sp>
          <p:nvSpPr>
            <p:cNvPr id="214" name="Rectangle 32">
              <a:extLst>
                <a:ext uri="{FF2B5EF4-FFF2-40B4-BE49-F238E27FC236}">
                  <a16:creationId xmlns:a16="http://schemas.microsoft.com/office/drawing/2014/main" id="{27014ADD-70FA-43E4-B5B2-AB0670076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528" y="1194594"/>
              <a:ext cx="3044825" cy="384175"/>
            </a:xfrm>
            <a:prstGeom prst="rect">
              <a:avLst/>
            </a:prstGeom>
            <a:solidFill>
              <a:srgbClr val="FA90AB"/>
            </a:solidFill>
            <a:ln w="12700">
              <a:solidFill>
                <a:srgbClr val="8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15" name="Rectangle 33">
              <a:extLst>
                <a:ext uri="{FF2B5EF4-FFF2-40B4-BE49-F238E27FC236}">
                  <a16:creationId xmlns:a16="http://schemas.microsoft.com/office/drawing/2014/main" id="{BBC10E2D-E50C-4356-B061-B7B4024E5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84" y="1215144"/>
              <a:ext cx="141064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zh-CN" altLang="en-US" sz="2200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Gill Sans" charset="0"/>
                </a:rPr>
                <a:t>第二层转发</a:t>
              </a:r>
              <a:endParaRPr lang="en-US" sz="22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endParaRPr>
            </a:p>
          </p:txBody>
        </p:sp>
      </p:grpSp>
      <p:sp>
        <p:nvSpPr>
          <p:cNvPr id="216" name="Rectangle 33">
            <a:extLst>
              <a:ext uri="{FF2B5EF4-FFF2-40B4-BE49-F238E27FC236}">
                <a16:creationId xmlns:a16="http://schemas.microsoft.com/office/drawing/2014/main" id="{8840F80A-7AFB-49AF-B717-C5D13241A4D5}"/>
              </a:ext>
            </a:extLst>
          </p:cNvPr>
          <p:cNvSpPr>
            <a:spLocks/>
          </p:cNvSpPr>
          <p:nvPr/>
        </p:nvSpPr>
        <p:spPr bwMode="auto">
          <a:xfrm>
            <a:off x="3164329" y="5034662"/>
            <a:ext cx="580015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源</a:t>
            </a:r>
            <a:r>
              <a:rPr lang="en-US" altLang="zh-CN" sz="22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MAC</a:t>
            </a:r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为</a:t>
            </a:r>
            <a:r>
              <a:rPr lang="en-US" altLang="zh-CN" sz="2200" b="1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22:A7:23:11:E1:02</a:t>
            </a:r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的帧从端口</a:t>
            </a:r>
            <a:r>
              <a:rPr lang="en-US" altLang="zh-CN" sz="22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3</a:t>
            </a:r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转发</a:t>
            </a:r>
            <a:endParaRPr lang="en-US" sz="2200" u="none" dirty="0">
              <a:latin typeface="华文新魏" panose="02010800040101010101" pitchFamily="2" charset="-122"/>
              <a:ea typeface="华文新魏" panose="02010800040101010101" pitchFamily="2" charset="-122"/>
              <a:cs typeface="Gill Sans" charset="0"/>
            </a:endParaRPr>
          </a:p>
        </p:txBody>
      </p:sp>
      <p:sp>
        <p:nvSpPr>
          <p:cNvPr id="217" name="Rectangle 3">
            <a:extLst>
              <a:ext uri="{FF2B5EF4-FFF2-40B4-BE49-F238E27FC236}">
                <a16:creationId xmlns:a16="http://schemas.microsoft.com/office/drawing/2014/main" id="{8A635ED9-7FDC-47B5-8AAB-4CFE7CEEA8ED}"/>
              </a:ext>
            </a:extLst>
          </p:cNvPr>
          <p:cNvSpPr>
            <a:spLocks/>
          </p:cNvSpPr>
          <p:nvPr/>
        </p:nvSpPr>
        <p:spPr bwMode="auto">
          <a:xfrm>
            <a:off x="5004048" y="4562505"/>
            <a:ext cx="501824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700" dirty="0">
                <a:latin typeface="华文新魏" panose="02010800040101010101" pitchFamily="2" charset="-122"/>
                <a:ea typeface="华文新魏" panose="02010800040101010101" pitchFamily="2" charset="-122"/>
              </a:rPr>
              <a:t>*</a:t>
            </a:r>
          </a:p>
        </p:txBody>
      </p:sp>
      <p:sp>
        <p:nvSpPr>
          <p:cNvPr id="218" name="Rectangle 3">
            <a:extLst>
              <a:ext uri="{FF2B5EF4-FFF2-40B4-BE49-F238E27FC236}">
                <a16:creationId xmlns:a16="http://schemas.microsoft.com/office/drawing/2014/main" id="{7E37A8D8-0BB8-4D8D-927D-611AF6199B36}"/>
              </a:ext>
            </a:extLst>
          </p:cNvPr>
          <p:cNvSpPr>
            <a:spLocks/>
          </p:cNvSpPr>
          <p:nvPr/>
        </p:nvSpPr>
        <p:spPr bwMode="auto">
          <a:xfrm>
            <a:off x="7443919" y="4580746"/>
            <a:ext cx="501824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700" dirty="0">
                <a:latin typeface="华文新魏" panose="02010800040101010101" pitchFamily="2" charset="-122"/>
                <a:ea typeface="华文新魏" panose="02010800040101010101" pitchFamily="2" charset="-122"/>
              </a:rPr>
              <a:t>*</a:t>
            </a:r>
          </a:p>
        </p:txBody>
      </p:sp>
      <p:sp>
        <p:nvSpPr>
          <p:cNvPr id="220" name="Rectangle 3">
            <a:extLst>
              <a:ext uri="{FF2B5EF4-FFF2-40B4-BE49-F238E27FC236}">
                <a16:creationId xmlns:a16="http://schemas.microsoft.com/office/drawing/2014/main" id="{3B60FE67-B36E-4F8D-A76B-B265026156A5}"/>
              </a:ext>
            </a:extLst>
          </p:cNvPr>
          <p:cNvSpPr>
            <a:spLocks/>
          </p:cNvSpPr>
          <p:nvPr/>
        </p:nvSpPr>
        <p:spPr bwMode="auto">
          <a:xfrm>
            <a:off x="4366609" y="4562285"/>
            <a:ext cx="501824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700" dirty="0">
                <a:latin typeface="华文新魏" panose="02010800040101010101" pitchFamily="2" charset="-122"/>
                <a:ea typeface="华文新魏" panose="02010800040101010101" pitchFamily="2" charset="-122"/>
              </a:rPr>
              <a:t>*</a:t>
            </a:r>
          </a:p>
        </p:txBody>
      </p:sp>
      <p:sp>
        <p:nvSpPr>
          <p:cNvPr id="221" name="Rectangle 28">
            <a:extLst>
              <a:ext uri="{FF2B5EF4-FFF2-40B4-BE49-F238E27FC236}">
                <a16:creationId xmlns:a16="http://schemas.microsoft.com/office/drawing/2014/main" id="{62C2B6AB-A304-4A43-86BD-D4A59E23B442}"/>
              </a:ext>
            </a:extLst>
          </p:cNvPr>
          <p:cNvSpPr>
            <a:spLocks/>
          </p:cNvSpPr>
          <p:nvPr/>
        </p:nvSpPr>
        <p:spPr bwMode="auto">
          <a:xfrm>
            <a:off x="1135132" y="4540531"/>
            <a:ext cx="658813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1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22:A7:23:</a:t>
            </a:r>
          </a:p>
          <a:p>
            <a:r>
              <a:rPr lang="en-US" altLang="zh-CN" sz="11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11:E1:02</a:t>
            </a:r>
          </a:p>
        </p:txBody>
      </p:sp>
    </p:spTree>
    <p:extLst>
      <p:ext uri="{BB962C8B-B14F-4D97-AF65-F5344CB8AC3E}">
        <p14:creationId xmlns:p14="http://schemas.microsoft.com/office/powerpoint/2010/main" val="104774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F49469-B3F5-A642-9450-70CE54EF1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341440"/>
            <a:ext cx="8363273" cy="4751387"/>
          </a:xfrm>
        </p:spPr>
        <p:txBody>
          <a:bodyPr/>
          <a:lstStyle/>
          <a:p>
            <a:r>
              <a:rPr kumimoji="1" lang="en-US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OF1.0</a:t>
            </a:r>
            <a:r>
              <a:rPr kumimoji="1"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中，每个流表项有优先权，如果一个分组匹配多个流表项，按最高优先权来规则执行动作</a:t>
            </a:r>
            <a:endParaRPr kumimoji="1" lang="en-US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kumimoji="1"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若无匹配，报文将转交给控制器处理</a:t>
            </a:r>
            <a:endParaRPr kumimoji="1" lang="en-US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kumimoji="1" lang="en-US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OF1.0</a:t>
            </a:r>
            <a:r>
              <a:rPr kumimoji="1"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按现有交换机硬件进行抽象。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960D5FB7-D5B2-454D-8E1A-CC03118B09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1" y="493715"/>
            <a:ext cx="8229600" cy="703261"/>
          </a:xfrm>
        </p:spPr>
        <p:txBody>
          <a:bodyPr/>
          <a:lstStyle/>
          <a:p>
            <a:r>
              <a:rPr lang="en-US" altLang="zh-CN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OpenFlow</a:t>
            </a:r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报文匹配</a:t>
            </a:r>
          </a:p>
        </p:txBody>
      </p:sp>
    </p:spTree>
    <p:extLst>
      <p:ext uri="{BB962C8B-B14F-4D97-AF65-F5344CB8AC3E}">
        <p14:creationId xmlns:p14="http://schemas.microsoft.com/office/powerpoint/2010/main" val="3408568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F49469-B3F5-A642-9450-70CE54EF1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341440"/>
            <a:ext cx="8363273" cy="4751387"/>
          </a:xfrm>
        </p:spPr>
        <p:txBody>
          <a:bodyPr/>
          <a:lstStyle/>
          <a:p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每个流表项有零个或多个动作</a:t>
            </a:r>
            <a:endParaRPr lang="en-US" altLang="zh-CN" sz="2800" dirty="0">
              <a:latin typeface="华文新魏" panose="02010800040101010101" pitchFamily="2" charset="-122"/>
              <a:ea typeface="华文新魏" panose="02010800040101010101" pitchFamily="2" charset="-122"/>
              <a:cs typeface="Gill Sans" charset="0"/>
            </a:endParaRPr>
          </a:p>
          <a:p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如果有多个动作，以在表中规定的动作依次执行</a:t>
            </a:r>
            <a:endParaRPr lang="en-US" altLang="zh-CN" sz="2800" dirty="0">
              <a:latin typeface="华文新魏" panose="02010800040101010101" pitchFamily="2" charset="-122"/>
              <a:ea typeface="华文新魏" panose="02010800040101010101" pitchFamily="2" charset="-122"/>
              <a:cs typeface="Gill Sans" charset="0"/>
            </a:endParaRPr>
          </a:p>
          <a:p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最重要的动作包括：</a:t>
            </a:r>
            <a:endParaRPr lang="en-US" altLang="zh-CN" sz="2800" dirty="0">
              <a:latin typeface="华文新魏" panose="02010800040101010101" pitchFamily="2" charset="-122"/>
              <a:ea typeface="华文新魏" panose="02010800040101010101" pitchFamily="2" charset="-122"/>
              <a:cs typeface="Gill Sans" charset="0"/>
            </a:endParaRPr>
          </a:p>
          <a:p>
            <a:pPr lvl="1"/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转发分组至零个到多个端口（普通转发、广播、多播）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  <a:cs typeface="Gill Sans" charset="0"/>
            </a:endParaRPr>
          </a:p>
          <a:p>
            <a:pPr lvl="1"/>
            <a:r>
              <a:rPr lang="zh-CN" altLang="en-US" sz="240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分组转发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至控制器（</a:t>
            </a:r>
            <a:r>
              <a:rPr lang="zh-CN" altLang="en-US" sz="2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例如当匹配失败时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），这时控制器采取的动作可能是：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  <a:cs typeface="Gill Sans" charset="0"/>
            </a:endParaRPr>
          </a:p>
          <a:p>
            <a:pPr lvl="2"/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安装新表项，并将该分组返回给分组交换机在更新的流表下进行转发</a:t>
            </a:r>
            <a:endParaRPr lang="en-US" altLang="zh-CN" sz="2000" dirty="0">
              <a:latin typeface="华文新魏" panose="02010800040101010101" pitchFamily="2" charset="-122"/>
              <a:ea typeface="华文新魏" panose="02010800040101010101" pitchFamily="2" charset="-122"/>
              <a:cs typeface="Gill Sans" charset="0"/>
            </a:endParaRPr>
          </a:p>
          <a:p>
            <a:pPr lvl="1"/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域修改，如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NAT</a:t>
            </a:r>
          </a:p>
          <a:p>
            <a:pPr lvl="1"/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丢弃分组，如防火墙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  <a:cs typeface="Gill Sans" charset="0"/>
            </a:endParaRPr>
          </a:p>
          <a:p>
            <a:endParaRPr lang="en-US" altLang="zh-CN" sz="2800" dirty="0">
              <a:latin typeface="华文新魏" panose="02010800040101010101" pitchFamily="2" charset="-122"/>
              <a:ea typeface="华文新魏" panose="02010800040101010101" pitchFamily="2" charset="-122"/>
              <a:cs typeface="Gill Sans" charset="0"/>
            </a:endParaRPr>
          </a:p>
          <a:p>
            <a:endParaRPr lang="en-US" altLang="zh-CN" sz="2800" dirty="0">
              <a:latin typeface="华文新魏" panose="02010800040101010101" pitchFamily="2" charset="-122"/>
              <a:ea typeface="华文新魏" panose="02010800040101010101" pitchFamily="2" charset="-122"/>
              <a:cs typeface="Gill Sans" charset="0"/>
            </a:endParaRPr>
          </a:p>
          <a:p>
            <a:endParaRPr lang="en-US" altLang="zh-CN" sz="2800" dirty="0">
              <a:latin typeface="华文新魏" panose="02010800040101010101" pitchFamily="2" charset="-122"/>
              <a:ea typeface="华文新魏" panose="02010800040101010101" pitchFamily="2" charset="-122"/>
              <a:cs typeface="Gill Sans" charset="0"/>
            </a:endParaRPr>
          </a:p>
          <a:p>
            <a:endParaRPr kumimoji="1" lang="zh-CN" altLang="en-US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960D5FB7-D5B2-454D-8E1A-CC03118B09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1" y="493715"/>
            <a:ext cx="8229600" cy="703261"/>
          </a:xfrm>
        </p:spPr>
        <p:txBody>
          <a:bodyPr/>
          <a:lstStyle/>
          <a:p>
            <a:r>
              <a:rPr lang="en-US" altLang="zh-CN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OpenFlow</a:t>
            </a:r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动作</a:t>
            </a:r>
          </a:p>
        </p:txBody>
      </p:sp>
    </p:spTree>
    <p:extLst>
      <p:ext uri="{BB962C8B-B14F-4D97-AF65-F5344CB8AC3E}">
        <p14:creationId xmlns:p14="http://schemas.microsoft.com/office/powerpoint/2010/main" val="3543036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FFC3F701-A8E2-3F42-8EC6-A2038BD5AC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1" y="493715"/>
            <a:ext cx="8229600" cy="703261"/>
          </a:xfrm>
        </p:spPr>
        <p:txBody>
          <a:bodyPr/>
          <a:lstStyle/>
          <a:p>
            <a:r>
              <a:rPr lang="en-US" altLang="zh-CN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OpenFlow</a:t>
            </a:r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流表抽象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54CF51C0-56C1-9D44-BAC1-9D9431656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1262824"/>
            <a:ext cx="868699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buClr>
                <a:srgbClr val="000090"/>
              </a:buClr>
            </a:pPr>
            <a:r>
              <a:rPr lang="en-US" altLang="zh-CN" sz="2800" u="none" dirty="0">
                <a:solidFill>
                  <a:srgbClr val="CC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OpenFlow</a:t>
            </a:r>
            <a:r>
              <a:rPr lang="zh-CN" altLang="en-US" sz="2800" u="none" dirty="0">
                <a:solidFill>
                  <a:srgbClr val="CC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通过功能抽象来统一交换转发设备处理方式</a:t>
            </a:r>
            <a:endParaRPr lang="en-US" altLang="zh-CN" sz="2800" u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FA3403C-FBE9-984D-9B77-95E937BC1BD1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525147" y="1968250"/>
            <a:ext cx="4325937" cy="2664442"/>
          </a:xfrm>
        </p:spPr>
        <p:txBody>
          <a:bodyPr/>
          <a:lstStyle/>
          <a:p>
            <a:pPr>
              <a:spcBef>
                <a:spcPct val="0"/>
              </a:spcBef>
              <a:buClr>
                <a:srgbClr val="000090"/>
              </a:buClr>
            </a:pPr>
            <a:r>
              <a:rPr lang="en-US" altLang="zh-CN" sz="28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路由器</a:t>
            </a:r>
            <a:endParaRPr lang="en-US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677835" lvl="1" indent="-215891">
              <a:spcBef>
                <a:spcPct val="0"/>
              </a:spcBef>
              <a:buClr>
                <a:srgbClr val="000090"/>
              </a:buClr>
              <a:buSzPct val="101000"/>
            </a:pPr>
            <a:r>
              <a:rPr lang="en-US" altLang="zh-CN" sz="2400" b="1" i="1" dirty="0" err="1">
                <a:solidFill>
                  <a:srgbClr val="00009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匹配</a:t>
            </a:r>
            <a:r>
              <a:rPr lang="en-US" altLang="zh-CN" sz="2400" i="1" dirty="0">
                <a:solidFill>
                  <a:srgbClr val="00009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: </a:t>
            </a:r>
            <a:r>
              <a:rPr lang="en-US" altLang="zh-CN" sz="18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最长目的IP前缀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677835" lvl="1" indent="-215891">
              <a:spcBef>
                <a:spcPct val="0"/>
              </a:spcBef>
              <a:buClr>
                <a:srgbClr val="000090"/>
              </a:buClr>
              <a:buSzPct val="101000"/>
            </a:pPr>
            <a:r>
              <a:rPr lang="zh-CN" altLang="en-US" sz="2400" b="1" i="1" dirty="0">
                <a:solidFill>
                  <a:srgbClr val="00009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动作</a:t>
            </a:r>
            <a:r>
              <a:rPr lang="en-US" altLang="zh-CN" sz="2400" i="1" dirty="0">
                <a:solidFill>
                  <a:srgbClr val="00009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: </a:t>
            </a:r>
            <a:r>
              <a:rPr lang="en-US" altLang="zh-CN" sz="18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通过</a:t>
            </a:r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某</a:t>
            </a:r>
            <a:r>
              <a:rPr lang="en-US" altLang="zh-CN" sz="18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链路</a:t>
            </a:r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端口</a:t>
            </a:r>
            <a:r>
              <a:rPr lang="en-US" altLang="zh-CN" sz="18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转发</a:t>
            </a:r>
            <a:endParaRPr lang="en-US" altLang="zh-CN" sz="1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61944" lvl="1" indent="0">
              <a:spcBef>
                <a:spcPct val="0"/>
              </a:spcBef>
              <a:buClr>
                <a:srgbClr val="000090"/>
              </a:buClr>
              <a:buSzPct val="101000"/>
              <a:buNone/>
            </a:pP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spcBef>
                <a:spcPct val="0"/>
              </a:spcBef>
              <a:buClr>
                <a:srgbClr val="000090"/>
              </a:buClr>
            </a:pP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交换机</a:t>
            </a:r>
            <a:endParaRPr lang="en-US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677835" lvl="1" indent="-215891">
              <a:spcBef>
                <a:spcPct val="0"/>
              </a:spcBef>
              <a:buClr>
                <a:srgbClr val="000090"/>
              </a:buClr>
            </a:pPr>
            <a:r>
              <a:rPr lang="zh-CN" altLang="en-US" sz="2400" i="1" dirty="0">
                <a:solidFill>
                  <a:srgbClr val="00009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匹配</a:t>
            </a:r>
            <a:r>
              <a:rPr lang="en-US" altLang="zh-CN" sz="2400" i="1" dirty="0">
                <a:solidFill>
                  <a:srgbClr val="00009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: </a:t>
            </a:r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目的</a:t>
            </a:r>
            <a:r>
              <a:rPr lang="en-US" altLang="zh-CN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MAC</a:t>
            </a:r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地址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677835" lvl="1" indent="-215891">
              <a:spcBef>
                <a:spcPct val="0"/>
              </a:spcBef>
              <a:buClr>
                <a:srgbClr val="000090"/>
              </a:buClr>
            </a:pPr>
            <a:r>
              <a:rPr lang="zh-CN" altLang="en-US" sz="2400" b="1" i="1" dirty="0">
                <a:solidFill>
                  <a:srgbClr val="00009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动作</a:t>
            </a:r>
            <a:r>
              <a:rPr lang="en-US" altLang="zh-CN" sz="2400" i="1" dirty="0">
                <a:solidFill>
                  <a:srgbClr val="00009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: </a:t>
            </a:r>
            <a:r>
              <a:rPr lang="zh-CN" altLang="en-US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转发或者洪泛</a:t>
            </a:r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5E545166-A7EC-7F48-96C0-6CCF533F3941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0" y="1991342"/>
            <a:ext cx="4130227" cy="2641350"/>
          </a:xfrm>
          <a:prstGeom prst="rect">
            <a:avLst/>
          </a:prstGeom>
        </p:spPr>
        <p:txBody>
          <a:bodyPr/>
          <a:lstStyle>
            <a:lvl1pPr marL="342886" indent="-34288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898" indent="-32542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06" indent="-35082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793" indent="-315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+mn-ea"/>
              </a:defRPr>
            </a:lvl4pPr>
            <a:lvl5pPr marL="1681093" indent="-3397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138589" indent="-3397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770" indent="-3397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2950" indent="-3397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10131" indent="-3397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96851" indent="-296851">
              <a:spcBef>
                <a:spcPct val="0"/>
              </a:spcBef>
              <a:buClr>
                <a:srgbClr val="000090"/>
              </a:buClr>
            </a:pPr>
            <a:r>
              <a:rPr lang="zh-CN" altLang="en-US" sz="2800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防火墙</a:t>
            </a:r>
            <a:endParaRPr lang="en-US" altLang="zh-CN" sz="2800" u="none" kern="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507978" lvl="1" indent="-219067">
              <a:spcBef>
                <a:spcPct val="0"/>
              </a:spcBef>
              <a:buClr>
                <a:srgbClr val="000090"/>
              </a:buClr>
            </a:pPr>
            <a:r>
              <a:rPr lang="zh-CN" altLang="en-US" sz="2400" i="1" u="none" kern="0" dirty="0">
                <a:solidFill>
                  <a:srgbClr val="00009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匹配</a:t>
            </a:r>
            <a:r>
              <a:rPr lang="en-US" altLang="zh-CN" sz="2400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: </a:t>
            </a:r>
            <a:r>
              <a:rPr lang="en-US" altLang="zh-CN" sz="1800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IP</a:t>
            </a:r>
            <a:r>
              <a:rPr lang="zh-CN" altLang="en-US" sz="1800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地址和</a:t>
            </a:r>
            <a:r>
              <a:rPr lang="en-US" altLang="zh-CN" sz="1800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UDP/TCP</a:t>
            </a:r>
            <a:r>
              <a:rPr lang="zh-CN" altLang="en-US" sz="1800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端口号</a:t>
            </a:r>
            <a:endParaRPr lang="en-US" altLang="zh-CN" sz="2400" u="none" kern="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507978" lvl="1" indent="-219067">
              <a:spcBef>
                <a:spcPct val="0"/>
              </a:spcBef>
              <a:buClr>
                <a:srgbClr val="000090"/>
              </a:buClr>
            </a:pPr>
            <a:r>
              <a:rPr lang="zh-CN" altLang="en-US" sz="2400" b="1" i="1" u="none" kern="0" dirty="0">
                <a:solidFill>
                  <a:srgbClr val="00009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动作</a:t>
            </a:r>
            <a:r>
              <a:rPr lang="en-US" altLang="zh-CN" sz="2400" b="1" i="1" u="none" kern="0" dirty="0">
                <a:solidFill>
                  <a:srgbClr val="00009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:</a:t>
            </a:r>
            <a:r>
              <a:rPr lang="en-US" altLang="zh-CN" sz="2400" i="1" u="none" kern="0" dirty="0">
                <a:solidFill>
                  <a:srgbClr val="00009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zh-CN" altLang="en-US" sz="1800" i="1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允许或者拒绝</a:t>
            </a:r>
            <a:r>
              <a:rPr lang="en-US" altLang="zh-CN" sz="1800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</a:p>
          <a:p>
            <a:pPr marL="288911" lvl="1" indent="0">
              <a:spcBef>
                <a:spcPct val="0"/>
              </a:spcBef>
              <a:buClr>
                <a:srgbClr val="000090"/>
              </a:buClr>
              <a:buNone/>
            </a:pPr>
            <a:endParaRPr lang="en-US" altLang="zh-CN" sz="2400" u="none" kern="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96851" indent="-296851">
              <a:spcBef>
                <a:spcPct val="0"/>
              </a:spcBef>
              <a:buClr>
                <a:srgbClr val="000090"/>
              </a:buClr>
            </a:pPr>
            <a:r>
              <a:rPr lang="en-US" altLang="zh-CN" sz="2800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NAT</a:t>
            </a:r>
          </a:p>
          <a:p>
            <a:pPr marL="507978" lvl="1" indent="-219067">
              <a:spcBef>
                <a:spcPct val="0"/>
              </a:spcBef>
              <a:buClr>
                <a:srgbClr val="000090"/>
              </a:buClr>
            </a:pPr>
            <a:r>
              <a:rPr lang="zh-CN" altLang="en-US" sz="2400" i="1" u="none" kern="0" dirty="0">
                <a:solidFill>
                  <a:srgbClr val="00009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匹配</a:t>
            </a:r>
            <a:r>
              <a:rPr lang="en-US" altLang="zh-CN" sz="2400" i="1" u="none" kern="0" dirty="0">
                <a:solidFill>
                  <a:srgbClr val="00009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: </a:t>
            </a:r>
            <a:r>
              <a:rPr lang="en-US" altLang="zh-CN" sz="1800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IP</a:t>
            </a:r>
            <a:r>
              <a:rPr lang="zh-CN" altLang="en-US" sz="1800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地址和</a:t>
            </a:r>
            <a:r>
              <a:rPr lang="en-US" altLang="zh-CN" sz="1800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UDP/TCP</a:t>
            </a:r>
            <a:r>
              <a:rPr lang="zh-CN" altLang="en-US" sz="1800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端口号</a:t>
            </a:r>
            <a:endParaRPr lang="en-US" altLang="zh-CN" sz="2400" u="none" kern="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507978" lvl="1" indent="-219067">
              <a:spcBef>
                <a:spcPct val="0"/>
              </a:spcBef>
              <a:buClr>
                <a:srgbClr val="000090"/>
              </a:buClr>
            </a:pPr>
            <a:r>
              <a:rPr lang="zh-CN" altLang="en-US" sz="2400" b="1" i="1" u="none" kern="0" dirty="0">
                <a:solidFill>
                  <a:srgbClr val="00009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动作</a:t>
            </a:r>
            <a:r>
              <a:rPr lang="en-US" altLang="zh-CN" sz="2400" i="1" u="none" kern="0" dirty="0">
                <a:solidFill>
                  <a:srgbClr val="00009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: </a:t>
            </a:r>
            <a:r>
              <a:rPr lang="zh-CN" altLang="en-US" sz="1800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重写地址和端口</a:t>
            </a:r>
            <a:endParaRPr lang="en-US" altLang="zh-CN" sz="2400" u="none" kern="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6934FE51-FA02-47A4-9A36-7040C023F3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083815"/>
            <a:ext cx="808426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buClr>
                <a:srgbClr val="000090"/>
              </a:buClr>
            </a:pPr>
            <a:r>
              <a:rPr lang="zh-CN" altLang="en-US" sz="2800" u="none" dirty="0">
                <a:solidFill>
                  <a:srgbClr val="CC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以上在传统方式下由不同设备完成的不同功能，都</a:t>
            </a:r>
            <a:endParaRPr lang="en-US" altLang="zh-CN" sz="2800" u="none" dirty="0">
              <a:solidFill>
                <a:srgbClr val="CC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Clr>
                <a:srgbClr val="000090"/>
              </a:buClr>
            </a:pPr>
            <a:r>
              <a:rPr lang="zh-CN" altLang="en-US" sz="2800" u="none" dirty="0">
                <a:solidFill>
                  <a:srgbClr val="CC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被</a:t>
            </a:r>
            <a:r>
              <a:rPr lang="en-US" altLang="zh-CN" sz="2800" u="none" dirty="0">
                <a:solidFill>
                  <a:srgbClr val="CC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OpenFlow</a:t>
            </a:r>
            <a:r>
              <a:rPr lang="zh-CN" altLang="en-US" sz="2800" u="none" dirty="0">
                <a:solidFill>
                  <a:srgbClr val="CC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流表抽象成：通用匹配</a:t>
            </a:r>
            <a:r>
              <a:rPr lang="en-US" altLang="zh-CN" sz="2800" u="none" dirty="0">
                <a:solidFill>
                  <a:srgbClr val="CC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+</a:t>
            </a:r>
            <a:r>
              <a:rPr lang="zh-CN" altLang="en-US" sz="2800" u="none" dirty="0">
                <a:solidFill>
                  <a:srgbClr val="CC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动作</a:t>
            </a:r>
            <a:endParaRPr lang="en-US" altLang="zh-CN" sz="2800" u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3394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397F74D4-1C9B-D04A-AC62-5762B8ADD4B4}"/>
              </a:ext>
            </a:extLst>
          </p:cNvPr>
          <p:cNvGrpSpPr>
            <a:grpSpLocks/>
          </p:cNvGrpSpPr>
          <p:nvPr/>
        </p:nvGrpSpPr>
        <p:grpSpPr bwMode="auto">
          <a:xfrm>
            <a:off x="638175" y="1263651"/>
            <a:ext cx="2997200" cy="1262063"/>
            <a:chOff x="637575" y="1263648"/>
            <a:chExt cx="2998252" cy="1261939"/>
          </a:xfrm>
        </p:grpSpPr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2767DA1A-C3AD-424B-A612-7293D42BDFAC}"/>
                </a:ext>
              </a:extLst>
            </p:cNvPr>
            <p:cNvSpPr/>
            <p:nvPr/>
          </p:nvSpPr>
          <p:spPr>
            <a:xfrm flipV="1">
              <a:off x="678864" y="2160498"/>
              <a:ext cx="2956963" cy="365089"/>
            </a:xfrm>
            <a:custGeom>
              <a:avLst/>
              <a:gdLst>
                <a:gd name="connsiteX0" fmla="*/ 0 w 3026833"/>
                <a:gd name="connsiteY0" fmla="*/ 846667 h 846667"/>
                <a:gd name="connsiteX1" fmla="*/ 2222500 w 3026833"/>
                <a:gd name="connsiteY1" fmla="*/ 613833 h 846667"/>
                <a:gd name="connsiteX2" fmla="*/ 3026833 w 3026833"/>
                <a:gd name="connsiteY2" fmla="*/ 0 h 846667"/>
                <a:gd name="connsiteX3" fmla="*/ 2751667 w 3026833"/>
                <a:gd name="connsiteY3" fmla="*/ 423333 h 846667"/>
                <a:gd name="connsiteX4" fmla="*/ 2730500 w 3026833"/>
                <a:gd name="connsiteY4" fmla="*/ 825500 h 846667"/>
                <a:gd name="connsiteX5" fmla="*/ 0 w 3026833"/>
                <a:gd name="connsiteY5" fmla="*/ 846667 h 846667"/>
                <a:gd name="connsiteX0-1" fmla="*/ 0 w 3026833"/>
                <a:gd name="connsiteY0-2" fmla="*/ 846667 h 846667"/>
                <a:gd name="connsiteX1-3" fmla="*/ 2222500 w 3026833"/>
                <a:gd name="connsiteY1-4" fmla="*/ 613833 h 846667"/>
                <a:gd name="connsiteX2-5" fmla="*/ 3026833 w 3026833"/>
                <a:gd name="connsiteY2-6" fmla="*/ 0 h 846667"/>
                <a:gd name="connsiteX3-7" fmla="*/ 2751667 w 3026833"/>
                <a:gd name="connsiteY3-8" fmla="*/ 423333 h 846667"/>
                <a:gd name="connsiteX4-9" fmla="*/ 2744304 w 3026833"/>
                <a:gd name="connsiteY4-10" fmla="*/ 839304 h 846667"/>
                <a:gd name="connsiteX5-11" fmla="*/ 0 w 3026833"/>
                <a:gd name="connsiteY5-12" fmla="*/ 846667 h 846667"/>
                <a:gd name="connsiteX0-13" fmla="*/ 0 w 3042275"/>
                <a:gd name="connsiteY0-14" fmla="*/ 848898 h 848898"/>
                <a:gd name="connsiteX1-15" fmla="*/ 2222500 w 3042275"/>
                <a:gd name="connsiteY1-16" fmla="*/ 616064 h 848898"/>
                <a:gd name="connsiteX2-17" fmla="*/ 3026833 w 3042275"/>
                <a:gd name="connsiteY2-18" fmla="*/ 2231 h 848898"/>
                <a:gd name="connsiteX3-19" fmla="*/ 2751667 w 3042275"/>
                <a:gd name="connsiteY3-20" fmla="*/ 425564 h 848898"/>
                <a:gd name="connsiteX4-21" fmla="*/ 2744304 w 3042275"/>
                <a:gd name="connsiteY4-22" fmla="*/ 841535 h 848898"/>
                <a:gd name="connsiteX5-23" fmla="*/ 0 w 3042275"/>
                <a:gd name="connsiteY5-24" fmla="*/ 848898 h 848898"/>
                <a:gd name="connsiteX0-25" fmla="*/ 0 w 3042275"/>
                <a:gd name="connsiteY0-26" fmla="*/ 848898 h 848898"/>
                <a:gd name="connsiteX1-27" fmla="*/ 2222500 w 3042275"/>
                <a:gd name="connsiteY1-28" fmla="*/ 616064 h 848898"/>
                <a:gd name="connsiteX2-29" fmla="*/ 3026833 w 3042275"/>
                <a:gd name="connsiteY2-30" fmla="*/ 2231 h 848898"/>
                <a:gd name="connsiteX3-31" fmla="*/ 2751667 w 3042275"/>
                <a:gd name="connsiteY3-32" fmla="*/ 425564 h 848898"/>
                <a:gd name="connsiteX4-33" fmla="*/ 2744304 w 3042275"/>
                <a:gd name="connsiteY4-34" fmla="*/ 841535 h 848898"/>
                <a:gd name="connsiteX5-35" fmla="*/ 0 w 3042275"/>
                <a:gd name="connsiteY5-36" fmla="*/ 848898 h 848898"/>
                <a:gd name="connsiteX0-37" fmla="*/ 3038 w 3045313"/>
                <a:gd name="connsiteY0-38" fmla="*/ 848898 h 848898"/>
                <a:gd name="connsiteX1-39" fmla="*/ 2225538 w 3045313"/>
                <a:gd name="connsiteY1-40" fmla="*/ 616064 h 848898"/>
                <a:gd name="connsiteX2-41" fmla="*/ 3029871 w 3045313"/>
                <a:gd name="connsiteY2-42" fmla="*/ 2231 h 848898"/>
                <a:gd name="connsiteX3-43" fmla="*/ 2754705 w 3045313"/>
                <a:gd name="connsiteY3-44" fmla="*/ 425564 h 848898"/>
                <a:gd name="connsiteX4-45" fmla="*/ 2747342 w 3045313"/>
                <a:gd name="connsiteY4-46" fmla="*/ 841535 h 848898"/>
                <a:gd name="connsiteX5-47" fmla="*/ 3038 w 3045313"/>
                <a:gd name="connsiteY5-48" fmla="*/ 848898 h 848898"/>
                <a:gd name="connsiteX0-49" fmla="*/ 2799 w 3045074"/>
                <a:gd name="connsiteY0-50" fmla="*/ 848898 h 848898"/>
                <a:gd name="connsiteX1-51" fmla="*/ 2225299 w 3045074"/>
                <a:gd name="connsiteY1-52" fmla="*/ 616064 h 848898"/>
                <a:gd name="connsiteX2-53" fmla="*/ 3029632 w 3045074"/>
                <a:gd name="connsiteY2-54" fmla="*/ 2231 h 848898"/>
                <a:gd name="connsiteX3-55" fmla="*/ 2754466 w 3045074"/>
                <a:gd name="connsiteY3-56" fmla="*/ 425564 h 848898"/>
                <a:gd name="connsiteX4-57" fmla="*/ 2747103 w 3045074"/>
                <a:gd name="connsiteY4-58" fmla="*/ 841535 h 848898"/>
                <a:gd name="connsiteX5-59" fmla="*/ 2799 w 3045074"/>
                <a:gd name="connsiteY5-60" fmla="*/ 848898 h 848898"/>
                <a:gd name="connsiteX0-61" fmla="*/ 2799 w 3045074"/>
                <a:gd name="connsiteY0-62" fmla="*/ 848898 h 848898"/>
                <a:gd name="connsiteX1-63" fmla="*/ 2225299 w 3045074"/>
                <a:gd name="connsiteY1-64" fmla="*/ 616064 h 848898"/>
                <a:gd name="connsiteX2-65" fmla="*/ 3029632 w 3045074"/>
                <a:gd name="connsiteY2-66" fmla="*/ 2231 h 848898"/>
                <a:gd name="connsiteX3-67" fmla="*/ 2754466 w 3045074"/>
                <a:gd name="connsiteY3-68" fmla="*/ 425564 h 848898"/>
                <a:gd name="connsiteX4-69" fmla="*/ 2747103 w 3045074"/>
                <a:gd name="connsiteY4-70" fmla="*/ 841535 h 848898"/>
                <a:gd name="connsiteX5-71" fmla="*/ 2799 w 3045074"/>
                <a:gd name="connsiteY5-72" fmla="*/ 848898 h 848898"/>
                <a:gd name="connsiteX0-73" fmla="*/ 3018 w 2975668"/>
                <a:gd name="connsiteY0-74" fmla="*/ 443744 h 443744"/>
                <a:gd name="connsiteX1-75" fmla="*/ 2225518 w 2975668"/>
                <a:gd name="connsiteY1-76" fmla="*/ 210910 h 443744"/>
                <a:gd name="connsiteX2-77" fmla="*/ 2957279 w 2975668"/>
                <a:gd name="connsiteY2-78" fmla="*/ 79158 h 443744"/>
                <a:gd name="connsiteX3-79" fmla="*/ 2754685 w 2975668"/>
                <a:gd name="connsiteY3-80" fmla="*/ 20410 h 443744"/>
                <a:gd name="connsiteX4-81" fmla="*/ 2747322 w 2975668"/>
                <a:gd name="connsiteY4-82" fmla="*/ 436381 h 443744"/>
                <a:gd name="connsiteX5-83" fmla="*/ 3018 w 2975668"/>
                <a:gd name="connsiteY5-84" fmla="*/ 443744 h 443744"/>
                <a:gd name="connsiteX0-85" fmla="*/ 3018 w 2957279"/>
                <a:gd name="connsiteY0-86" fmla="*/ 454405 h 454405"/>
                <a:gd name="connsiteX1-87" fmla="*/ 2225518 w 2957279"/>
                <a:gd name="connsiteY1-88" fmla="*/ 221571 h 454405"/>
                <a:gd name="connsiteX2-89" fmla="*/ 2957279 w 2957279"/>
                <a:gd name="connsiteY2-90" fmla="*/ 89819 h 454405"/>
                <a:gd name="connsiteX3-91" fmla="*/ 2754685 w 2957279"/>
                <a:gd name="connsiteY3-92" fmla="*/ 31071 h 454405"/>
                <a:gd name="connsiteX4-93" fmla="*/ 2747322 w 2957279"/>
                <a:gd name="connsiteY4-94" fmla="*/ 447042 h 454405"/>
                <a:gd name="connsiteX5-95" fmla="*/ 3018 w 2957279"/>
                <a:gd name="connsiteY5-96" fmla="*/ 454405 h 454405"/>
                <a:gd name="connsiteX0-97" fmla="*/ 3018 w 2957279"/>
                <a:gd name="connsiteY0-98" fmla="*/ 496161 h 496161"/>
                <a:gd name="connsiteX1-99" fmla="*/ 2225518 w 2957279"/>
                <a:gd name="connsiteY1-100" fmla="*/ 263327 h 496161"/>
                <a:gd name="connsiteX2-101" fmla="*/ 2957279 w 2957279"/>
                <a:gd name="connsiteY2-102" fmla="*/ 131575 h 496161"/>
                <a:gd name="connsiteX3-103" fmla="*/ 2754685 w 2957279"/>
                <a:gd name="connsiteY3-104" fmla="*/ 72827 h 496161"/>
                <a:gd name="connsiteX4-105" fmla="*/ 2747322 w 2957279"/>
                <a:gd name="connsiteY4-106" fmla="*/ 488798 h 496161"/>
                <a:gd name="connsiteX5-107" fmla="*/ 3018 w 2957279"/>
                <a:gd name="connsiteY5-108" fmla="*/ 496161 h 496161"/>
                <a:gd name="connsiteX0-109" fmla="*/ 3018 w 2957279"/>
                <a:gd name="connsiteY0-110" fmla="*/ 496161 h 496161"/>
                <a:gd name="connsiteX1-111" fmla="*/ 2225518 w 2957279"/>
                <a:gd name="connsiteY1-112" fmla="*/ 263327 h 496161"/>
                <a:gd name="connsiteX2-113" fmla="*/ 2957279 w 2957279"/>
                <a:gd name="connsiteY2-114" fmla="*/ 131575 h 496161"/>
                <a:gd name="connsiteX3-115" fmla="*/ 2780603 w 2957279"/>
                <a:gd name="connsiteY3-116" fmla="*/ 269807 h 496161"/>
                <a:gd name="connsiteX4-117" fmla="*/ 2747322 w 2957279"/>
                <a:gd name="connsiteY4-118" fmla="*/ 488798 h 496161"/>
                <a:gd name="connsiteX5-119" fmla="*/ 3018 w 2957279"/>
                <a:gd name="connsiteY5-120" fmla="*/ 496161 h 496161"/>
                <a:gd name="connsiteX0-121" fmla="*/ 3018 w 2957279"/>
                <a:gd name="connsiteY0-122" fmla="*/ 496161 h 496161"/>
                <a:gd name="connsiteX1-123" fmla="*/ 2225518 w 2957279"/>
                <a:gd name="connsiteY1-124" fmla="*/ 263327 h 496161"/>
                <a:gd name="connsiteX2-125" fmla="*/ 2957279 w 2957279"/>
                <a:gd name="connsiteY2-126" fmla="*/ 131575 h 496161"/>
                <a:gd name="connsiteX3-127" fmla="*/ 2780603 w 2957279"/>
                <a:gd name="connsiteY3-128" fmla="*/ 269807 h 496161"/>
                <a:gd name="connsiteX4-129" fmla="*/ 2747322 w 2957279"/>
                <a:gd name="connsiteY4-130" fmla="*/ 488798 h 496161"/>
                <a:gd name="connsiteX5-131" fmla="*/ 3018 w 2957279"/>
                <a:gd name="connsiteY5-132" fmla="*/ 496161 h 496161"/>
                <a:gd name="connsiteX0-133" fmla="*/ 3018 w 2957279"/>
                <a:gd name="connsiteY0-134" fmla="*/ 364586 h 364586"/>
                <a:gd name="connsiteX1-135" fmla="*/ 2225518 w 2957279"/>
                <a:gd name="connsiteY1-136" fmla="*/ 131752 h 364586"/>
                <a:gd name="connsiteX2-137" fmla="*/ 2957279 w 2957279"/>
                <a:gd name="connsiteY2-138" fmla="*/ 0 h 364586"/>
                <a:gd name="connsiteX3-139" fmla="*/ 2780603 w 2957279"/>
                <a:gd name="connsiteY3-140" fmla="*/ 138232 h 364586"/>
                <a:gd name="connsiteX4-141" fmla="*/ 2747322 w 2957279"/>
                <a:gd name="connsiteY4-142" fmla="*/ 357223 h 364586"/>
                <a:gd name="connsiteX5-143" fmla="*/ 3018 w 2957279"/>
                <a:gd name="connsiteY5-144" fmla="*/ 364586 h 3645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57279" h="364586">
                  <a:moveTo>
                    <a:pt x="3018" y="364586"/>
                  </a:moveTo>
                  <a:cubicBezTo>
                    <a:pt x="-83949" y="327008"/>
                    <a:pt x="1733141" y="192516"/>
                    <a:pt x="2225518" y="131752"/>
                  </a:cubicBezTo>
                  <a:cubicBezTo>
                    <a:pt x="2717895" y="70988"/>
                    <a:pt x="2402554" y="114689"/>
                    <a:pt x="2957279" y="0"/>
                  </a:cubicBezTo>
                  <a:cubicBezTo>
                    <a:pt x="2832942" y="71922"/>
                    <a:pt x="2815596" y="78695"/>
                    <a:pt x="2780603" y="138232"/>
                  </a:cubicBezTo>
                  <a:cubicBezTo>
                    <a:pt x="2745610" y="197769"/>
                    <a:pt x="2727394" y="213043"/>
                    <a:pt x="2747322" y="357223"/>
                  </a:cubicBezTo>
                  <a:lnTo>
                    <a:pt x="3018" y="36458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  <a:tileRect/>
            </a:gradFill>
          </p:spPr>
          <p:txBody>
            <a:bodyPr wrap="none"/>
            <a:lstStyle/>
            <a:p>
              <a:pPr>
                <a:defRPr/>
              </a:pPr>
              <a:endParaRPr lang="en-US" dirty="0">
                <a:latin typeface="华文新魏" panose="02010800040101010101" pitchFamily="2" charset="-122"/>
                <a:ea typeface="华文新魏" panose="02010800040101010101" pitchFamily="2" charset="-122"/>
                <a:cs typeface="MS PGothic" panose="020B0600070205080204" charset="-128"/>
              </a:endParaRPr>
            </a:p>
          </p:txBody>
        </p:sp>
        <p:grpSp>
          <p:nvGrpSpPr>
            <p:cNvPr id="63634" name="Group 188">
              <a:extLst>
                <a:ext uri="{FF2B5EF4-FFF2-40B4-BE49-F238E27FC236}">
                  <a16:creationId xmlns:a16="http://schemas.microsoft.com/office/drawing/2014/main" id="{1AA289DE-2128-614D-B9FD-0F88F07C2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7575" y="1263648"/>
              <a:ext cx="2884520" cy="915898"/>
              <a:chOff x="-994833" y="4042832"/>
              <a:chExt cx="2884520" cy="915898"/>
            </a:xfrm>
          </p:grpSpPr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C5B2BB0B-EF5A-AF43-AE51-C487187E9D6F}"/>
                  </a:ext>
                </a:extLst>
              </p:cNvPr>
              <p:cNvSpPr/>
              <p:nvPr/>
            </p:nvSpPr>
            <p:spPr bwMode="auto">
              <a:xfrm>
                <a:off x="-977364" y="4042832"/>
                <a:ext cx="2775924" cy="91589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华文新魏" panose="02010800040101010101" pitchFamily="2" charset="-122"/>
                  <a:ea typeface="华文新魏" panose="02010800040101010101" pitchFamily="2" charset="-122"/>
                  <a:cs typeface="MS PGothic" panose="020B0600070205080204" charset="-128"/>
                </a:endParaRPr>
              </a:p>
            </p:txBody>
          </p:sp>
          <p:sp>
            <p:nvSpPr>
              <p:cNvPr id="63636" name="TextBox 190">
                <a:extLst>
                  <a:ext uri="{FF2B5EF4-FFF2-40B4-BE49-F238E27FC236}">
                    <a16:creationId xmlns:a16="http://schemas.microsoft.com/office/drawing/2014/main" id="{1612658A-E308-4348-B3C2-64B31C30BD8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931177" y="4360335"/>
                <a:ext cx="1651481" cy="584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60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IP Src = 10.3.*.*</a:t>
                </a:r>
              </a:p>
              <a:p>
                <a:r>
                  <a:rPr lang="en-US" altLang="zh-CN" sz="160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IP Dst = 10.2.*.*</a:t>
                </a:r>
              </a:p>
            </p:txBody>
          </p:sp>
          <p:sp>
            <p:nvSpPr>
              <p:cNvPr id="63637" name="TextBox 191">
                <a:extLst>
                  <a:ext uri="{FF2B5EF4-FFF2-40B4-BE49-F238E27FC236}">
                    <a16:creationId xmlns:a16="http://schemas.microsoft.com/office/drawing/2014/main" id="{F1641AA8-42F6-8E47-A032-97DC7190F1B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8763" y="4491568"/>
                <a:ext cx="1170924" cy="3385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60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forward(3)</a:t>
                </a:r>
              </a:p>
            </p:txBody>
          </p:sp>
          <p:cxnSp>
            <p:nvCxnSpPr>
              <p:cNvPr id="63638" name="Straight Connector 192">
                <a:extLst>
                  <a:ext uri="{FF2B5EF4-FFF2-40B4-BE49-F238E27FC236}">
                    <a16:creationId xmlns:a16="http://schemas.microsoft.com/office/drawing/2014/main" id="{5390F52A-DCF2-7544-A195-5030B1BD52E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-994833" y="4402666"/>
                <a:ext cx="2794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63639" name="TextBox 193">
                <a:extLst>
                  <a:ext uri="{FF2B5EF4-FFF2-40B4-BE49-F238E27FC236}">
                    <a16:creationId xmlns:a16="http://schemas.microsoft.com/office/drawing/2014/main" id="{9101EAA7-2B07-B642-9361-8D3620E33D1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674004" y="4051301"/>
                <a:ext cx="595244" cy="3385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60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匹配</a:t>
                </a:r>
              </a:p>
            </p:txBody>
          </p:sp>
          <p:sp>
            <p:nvSpPr>
              <p:cNvPr id="63640" name="TextBox 194">
                <a:extLst>
                  <a:ext uri="{FF2B5EF4-FFF2-40B4-BE49-F238E27FC236}">
                    <a16:creationId xmlns:a16="http://schemas.microsoft.com/office/drawing/2014/main" id="{5C27A9AF-1294-F749-A7A2-8827DF7948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5396" y="4055535"/>
                <a:ext cx="595244" cy="3385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60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动作</a:t>
                </a:r>
              </a:p>
            </p:txBody>
          </p:sp>
          <p:cxnSp>
            <p:nvCxnSpPr>
              <p:cNvPr id="63641" name="Straight Connector 195">
                <a:extLst>
                  <a:ext uri="{FF2B5EF4-FFF2-40B4-BE49-F238E27FC236}">
                    <a16:creationId xmlns:a16="http://schemas.microsoft.com/office/drawing/2014/main" id="{C8594C30-541E-C842-A108-1E6C47E55CE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38264" y="4049182"/>
                <a:ext cx="1" cy="9048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827047A-18E7-6549-868B-5B649A4B2324}"/>
              </a:ext>
            </a:extLst>
          </p:cNvPr>
          <p:cNvGrpSpPr>
            <a:grpSpLocks/>
          </p:cNvGrpSpPr>
          <p:nvPr/>
        </p:nvGrpSpPr>
        <p:grpSpPr bwMode="auto">
          <a:xfrm>
            <a:off x="5956303" y="4510092"/>
            <a:ext cx="2916856" cy="2022290"/>
            <a:chOff x="5956617" y="4509743"/>
            <a:chExt cx="2916742" cy="2021941"/>
          </a:xfrm>
        </p:grpSpPr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1404C079-4784-5B4A-99BB-0306774CC1E7}"/>
                </a:ext>
              </a:extLst>
            </p:cNvPr>
            <p:cNvSpPr/>
            <p:nvPr/>
          </p:nvSpPr>
          <p:spPr>
            <a:xfrm flipH="1">
              <a:off x="5956617" y="4509743"/>
              <a:ext cx="2838340" cy="630129"/>
            </a:xfrm>
            <a:custGeom>
              <a:avLst/>
              <a:gdLst>
                <a:gd name="connsiteX0" fmla="*/ 0 w 3026833"/>
                <a:gd name="connsiteY0" fmla="*/ 846667 h 846667"/>
                <a:gd name="connsiteX1" fmla="*/ 2222500 w 3026833"/>
                <a:gd name="connsiteY1" fmla="*/ 613833 h 846667"/>
                <a:gd name="connsiteX2" fmla="*/ 3026833 w 3026833"/>
                <a:gd name="connsiteY2" fmla="*/ 0 h 846667"/>
                <a:gd name="connsiteX3" fmla="*/ 2751667 w 3026833"/>
                <a:gd name="connsiteY3" fmla="*/ 423333 h 846667"/>
                <a:gd name="connsiteX4" fmla="*/ 2730500 w 3026833"/>
                <a:gd name="connsiteY4" fmla="*/ 825500 h 846667"/>
                <a:gd name="connsiteX5" fmla="*/ 0 w 3026833"/>
                <a:gd name="connsiteY5" fmla="*/ 846667 h 846667"/>
                <a:gd name="connsiteX0-1" fmla="*/ 0 w 3026833"/>
                <a:gd name="connsiteY0-2" fmla="*/ 846667 h 846667"/>
                <a:gd name="connsiteX1-3" fmla="*/ 2222500 w 3026833"/>
                <a:gd name="connsiteY1-4" fmla="*/ 613833 h 846667"/>
                <a:gd name="connsiteX2-5" fmla="*/ 3026833 w 3026833"/>
                <a:gd name="connsiteY2-6" fmla="*/ 0 h 846667"/>
                <a:gd name="connsiteX3-7" fmla="*/ 2751667 w 3026833"/>
                <a:gd name="connsiteY3-8" fmla="*/ 423333 h 846667"/>
                <a:gd name="connsiteX4-9" fmla="*/ 2744304 w 3026833"/>
                <a:gd name="connsiteY4-10" fmla="*/ 839304 h 846667"/>
                <a:gd name="connsiteX5-11" fmla="*/ 0 w 3026833"/>
                <a:gd name="connsiteY5-12" fmla="*/ 846667 h 846667"/>
                <a:gd name="connsiteX0-13" fmla="*/ 0 w 3042275"/>
                <a:gd name="connsiteY0-14" fmla="*/ 848898 h 848898"/>
                <a:gd name="connsiteX1-15" fmla="*/ 2222500 w 3042275"/>
                <a:gd name="connsiteY1-16" fmla="*/ 616064 h 848898"/>
                <a:gd name="connsiteX2-17" fmla="*/ 3026833 w 3042275"/>
                <a:gd name="connsiteY2-18" fmla="*/ 2231 h 848898"/>
                <a:gd name="connsiteX3-19" fmla="*/ 2751667 w 3042275"/>
                <a:gd name="connsiteY3-20" fmla="*/ 425564 h 848898"/>
                <a:gd name="connsiteX4-21" fmla="*/ 2744304 w 3042275"/>
                <a:gd name="connsiteY4-22" fmla="*/ 841535 h 848898"/>
                <a:gd name="connsiteX5-23" fmla="*/ 0 w 3042275"/>
                <a:gd name="connsiteY5-24" fmla="*/ 848898 h 848898"/>
                <a:gd name="connsiteX0-25" fmla="*/ 0 w 3042275"/>
                <a:gd name="connsiteY0-26" fmla="*/ 848898 h 848898"/>
                <a:gd name="connsiteX1-27" fmla="*/ 2222500 w 3042275"/>
                <a:gd name="connsiteY1-28" fmla="*/ 616064 h 848898"/>
                <a:gd name="connsiteX2-29" fmla="*/ 3026833 w 3042275"/>
                <a:gd name="connsiteY2-30" fmla="*/ 2231 h 848898"/>
                <a:gd name="connsiteX3-31" fmla="*/ 2751667 w 3042275"/>
                <a:gd name="connsiteY3-32" fmla="*/ 425564 h 848898"/>
                <a:gd name="connsiteX4-33" fmla="*/ 2744304 w 3042275"/>
                <a:gd name="connsiteY4-34" fmla="*/ 841535 h 848898"/>
                <a:gd name="connsiteX5-35" fmla="*/ 0 w 3042275"/>
                <a:gd name="connsiteY5-36" fmla="*/ 848898 h 848898"/>
                <a:gd name="connsiteX0-37" fmla="*/ 3038 w 3045313"/>
                <a:gd name="connsiteY0-38" fmla="*/ 848898 h 848898"/>
                <a:gd name="connsiteX1-39" fmla="*/ 2225538 w 3045313"/>
                <a:gd name="connsiteY1-40" fmla="*/ 616064 h 848898"/>
                <a:gd name="connsiteX2-41" fmla="*/ 3029871 w 3045313"/>
                <a:gd name="connsiteY2-42" fmla="*/ 2231 h 848898"/>
                <a:gd name="connsiteX3-43" fmla="*/ 2754705 w 3045313"/>
                <a:gd name="connsiteY3-44" fmla="*/ 425564 h 848898"/>
                <a:gd name="connsiteX4-45" fmla="*/ 2747342 w 3045313"/>
                <a:gd name="connsiteY4-46" fmla="*/ 841535 h 848898"/>
                <a:gd name="connsiteX5-47" fmla="*/ 3038 w 3045313"/>
                <a:gd name="connsiteY5-48" fmla="*/ 848898 h 848898"/>
                <a:gd name="connsiteX0-49" fmla="*/ 2799 w 3045074"/>
                <a:gd name="connsiteY0-50" fmla="*/ 848898 h 848898"/>
                <a:gd name="connsiteX1-51" fmla="*/ 2225299 w 3045074"/>
                <a:gd name="connsiteY1-52" fmla="*/ 616064 h 848898"/>
                <a:gd name="connsiteX2-53" fmla="*/ 3029632 w 3045074"/>
                <a:gd name="connsiteY2-54" fmla="*/ 2231 h 848898"/>
                <a:gd name="connsiteX3-55" fmla="*/ 2754466 w 3045074"/>
                <a:gd name="connsiteY3-56" fmla="*/ 425564 h 848898"/>
                <a:gd name="connsiteX4-57" fmla="*/ 2747103 w 3045074"/>
                <a:gd name="connsiteY4-58" fmla="*/ 841535 h 848898"/>
                <a:gd name="connsiteX5-59" fmla="*/ 2799 w 3045074"/>
                <a:gd name="connsiteY5-60" fmla="*/ 848898 h 848898"/>
                <a:gd name="connsiteX0-61" fmla="*/ 2799 w 3045074"/>
                <a:gd name="connsiteY0-62" fmla="*/ 848898 h 848898"/>
                <a:gd name="connsiteX1-63" fmla="*/ 2225299 w 3045074"/>
                <a:gd name="connsiteY1-64" fmla="*/ 616064 h 848898"/>
                <a:gd name="connsiteX2-65" fmla="*/ 3029632 w 3045074"/>
                <a:gd name="connsiteY2-66" fmla="*/ 2231 h 848898"/>
                <a:gd name="connsiteX3-67" fmla="*/ 2754466 w 3045074"/>
                <a:gd name="connsiteY3-68" fmla="*/ 425564 h 848898"/>
                <a:gd name="connsiteX4-69" fmla="*/ 2747103 w 3045074"/>
                <a:gd name="connsiteY4-70" fmla="*/ 841535 h 848898"/>
                <a:gd name="connsiteX5-71" fmla="*/ 2799 w 3045074"/>
                <a:gd name="connsiteY5-72" fmla="*/ 848898 h 848898"/>
                <a:gd name="connsiteX0-73" fmla="*/ 2979 w 2839117"/>
                <a:gd name="connsiteY0-74" fmla="*/ 630630 h 630630"/>
                <a:gd name="connsiteX1-75" fmla="*/ 2225479 w 2839117"/>
                <a:gd name="connsiteY1-76" fmla="*/ 397796 h 630630"/>
                <a:gd name="connsiteX2-77" fmla="*/ 2808948 w 2839117"/>
                <a:gd name="connsiteY2-78" fmla="*/ 4836 h 630630"/>
                <a:gd name="connsiteX3-79" fmla="*/ 2754646 w 2839117"/>
                <a:gd name="connsiteY3-80" fmla="*/ 207296 h 630630"/>
                <a:gd name="connsiteX4-81" fmla="*/ 2747283 w 2839117"/>
                <a:gd name="connsiteY4-82" fmla="*/ 623267 h 630630"/>
                <a:gd name="connsiteX5-83" fmla="*/ 2979 w 2839117"/>
                <a:gd name="connsiteY5-84" fmla="*/ 630630 h 6306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839117" h="630630">
                  <a:moveTo>
                    <a:pt x="2979" y="630630"/>
                  </a:moveTo>
                  <a:cubicBezTo>
                    <a:pt x="-83988" y="593052"/>
                    <a:pt x="1757818" y="502095"/>
                    <a:pt x="2225479" y="397796"/>
                  </a:cubicBezTo>
                  <a:cubicBezTo>
                    <a:pt x="2693140" y="293497"/>
                    <a:pt x="2720754" y="36586"/>
                    <a:pt x="2808948" y="4836"/>
                  </a:cubicBezTo>
                  <a:cubicBezTo>
                    <a:pt x="2897142" y="-26914"/>
                    <a:pt x="2764923" y="104224"/>
                    <a:pt x="2754646" y="207296"/>
                  </a:cubicBezTo>
                  <a:cubicBezTo>
                    <a:pt x="2744369" y="310368"/>
                    <a:pt x="2727355" y="479087"/>
                    <a:pt x="2747283" y="623267"/>
                  </a:cubicBezTo>
                  <a:lnTo>
                    <a:pt x="2979" y="63063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  <a:tileRect/>
            </a:gradFill>
          </p:spPr>
          <p:txBody>
            <a:bodyPr wrap="none"/>
            <a:lstStyle/>
            <a:p>
              <a:pPr>
                <a:defRPr/>
              </a:pPr>
              <a:endParaRPr lang="en-US">
                <a:latin typeface="华文新魏" panose="02010800040101010101" pitchFamily="2" charset="-122"/>
                <a:ea typeface="华文新魏" panose="02010800040101010101" pitchFamily="2" charset="-122"/>
                <a:cs typeface="MS PGothic" panose="020B0600070205080204" charset="-128"/>
              </a:endParaRPr>
            </a:p>
          </p:txBody>
        </p:sp>
        <p:grpSp>
          <p:nvGrpSpPr>
            <p:cNvPr id="63623" name="Group 197">
              <a:extLst>
                <a:ext uri="{FF2B5EF4-FFF2-40B4-BE49-F238E27FC236}">
                  <a16:creationId xmlns:a16="http://schemas.microsoft.com/office/drawing/2014/main" id="{2CC1B6F7-7F79-0B4A-9733-E6F8BD4AF2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31592" y="5136697"/>
              <a:ext cx="2841767" cy="1394987"/>
              <a:chOff x="-999973" y="4042381"/>
              <a:chExt cx="2841767" cy="1394987"/>
            </a:xfrm>
          </p:grpSpPr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406A7C99-2304-534E-9974-3A394DB6EA89}"/>
                  </a:ext>
                </a:extLst>
              </p:cNvPr>
              <p:cNvSpPr/>
              <p:nvPr/>
            </p:nvSpPr>
            <p:spPr bwMode="auto">
              <a:xfrm>
                <a:off x="-978114" y="4042381"/>
                <a:ext cx="2778018" cy="134438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华文新魏" panose="02010800040101010101" pitchFamily="2" charset="-122"/>
                  <a:ea typeface="华文新魏" panose="02010800040101010101" pitchFamily="2" charset="-122"/>
                  <a:cs typeface="MS PGothic" panose="020B0600070205080204" charset="-128"/>
                </a:endParaRPr>
              </a:p>
            </p:txBody>
          </p:sp>
          <p:sp>
            <p:nvSpPr>
              <p:cNvPr id="63625" name="TextBox 199">
                <a:extLst>
                  <a:ext uri="{FF2B5EF4-FFF2-40B4-BE49-F238E27FC236}">
                    <a16:creationId xmlns:a16="http://schemas.microsoft.com/office/drawing/2014/main" id="{AC6E1CCD-FFA8-C04B-A55C-3500C7653CD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999973" y="4360336"/>
                <a:ext cx="1718160" cy="10770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60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ingress port = 2</a:t>
                </a:r>
              </a:p>
              <a:p>
                <a:r>
                  <a:rPr lang="en-US" altLang="zh-CN" sz="160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IP Dst = 10.2.0.3</a:t>
                </a:r>
              </a:p>
              <a:p>
                <a:r>
                  <a:rPr lang="en-US" altLang="zh-CN" sz="160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ingress port = 2</a:t>
                </a:r>
              </a:p>
              <a:p>
                <a:r>
                  <a:rPr lang="en-US" altLang="zh-CN" sz="160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IP Dst = 10.2.0.4</a:t>
                </a:r>
              </a:p>
            </p:txBody>
          </p:sp>
          <p:sp>
            <p:nvSpPr>
              <p:cNvPr id="63626" name="TextBox 200">
                <a:extLst>
                  <a:ext uri="{FF2B5EF4-FFF2-40B4-BE49-F238E27FC236}">
                    <a16:creationId xmlns:a16="http://schemas.microsoft.com/office/drawing/2014/main" id="{F779050E-1433-0C4A-B539-B176D01D8F1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1327" y="4474229"/>
                <a:ext cx="1170467" cy="3384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60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forward(3)</a:t>
                </a:r>
              </a:p>
            </p:txBody>
          </p:sp>
          <p:cxnSp>
            <p:nvCxnSpPr>
              <p:cNvPr id="63627" name="Straight Connector 201">
                <a:extLst>
                  <a:ext uri="{FF2B5EF4-FFF2-40B4-BE49-F238E27FC236}">
                    <a16:creationId xmlns:a16="http://schemas.microsoft.com/office/drawing/2014/main" id="{93F3DE85-3FA1-7E49-8A70-E94A1875EA4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-994833" y="4402666"/>
                <a:ext cx="2794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63628" name="TextBox 202">
                <a:extLst>
                  <a:ext uri="{FF2B5EF4-FFF2-40B4-BE49-F238E27FC236}">
                    <a16:creationId xmlns:a16="http://schemas.microsoft.com/office/drawing/2014/main" id="{DEDD6953-2EB2-E447-A07C-5AE484865A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674004" y="4051301"/>
                <a:ext cx="595012" cy="3384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60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匹配</a:t>
                </a:r>
              </a:p>
            </p:txBody>
          </p:sp>
          <p:sp>
            <p:nvSpPr>
              <p:cNvPr id="63629" name="TextBox 203">
                <a:extLst>
                  <a:ext uri="{FF2B5EF4-FFF2-40B4-BE49-F238E27FC236}">
                    <a16:creationId xmlns:a16="http://schemas.microsoft.com/office/drawing/2014/main" id="{207BA315-822F-C24D-AE1F-7B7E186B5E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5396" y="4055535"/>
                <a:ext cx="595012" cy="3384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60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动作</a:t>
                </a:r>
              </a:p>
            </p:txBody>
          </p:sp>
          <p:cxnSp>
            <p:nvCxnSpPr>
              <p:cNvPr id="63630" name="Straight Connector 204">
                <a:extLst>
                  <a:ext uri="{FF2B5EF4-FFF2-40B4-BE49-F238E27FC236}">
                    <a16:creationId xmlns:a16="http://schemas.microsoft.com/office/drawing/2014/main" id="{B639EB32-7256-0648-A00A-7947F1AD993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60503" y="4042833"/>
                <a:ext cx="4690" cy="13494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3631" name="Straight Connector 205">
                <a:extLst>
                  <a:ext uri="{FF2B5EF4-FFF2-40B4-BE49-F238E27FC236}">
                    <a16:creationId xmlns:a16="http://schemas.microsoft.com/office/drawing/2014/main" id="{8F5133C0-0B5C-2943-8F38-FFE4D6B88AA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-975047" y="4896787"/>
                <a:ext cx="2794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63632" name="TextBox 206">
                <a:extLst>
                  <a:ext uri="{FF2B5EF4-FFF2-40B4-BE49-F238E27FC236}">
                    <a16:creationId xmlns:a16="http://schemas.microsoft.com/office/drawing/2014/main" id="{58D45CBD-0102-A14F-B85F-58AAA3D633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0712" y="4973449"/>
                <a:ext cx="1170467" cy="3384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60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forward(4)</a:t>
                </a:r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21DF2C5-2618-7540-93BB-A7C1BD8A327C}"/>
              </a:ext>
            </a:extLst>
          </p:cNvPr>
          <p:cNvGrpSpPr>
            <a:grpSpLocks/>
          </p:cNvGrpSpPr>
          <p:nvPr/>
        </p:nvGrpSpPr>
        <p:grpSpPr bwMode="auto">
          <a:xfrm>
            <a:off x="587378" y="4570411"/>
            <a:ext cx="3089275" cy="2001837"/>
            <a:chOff x="587526" y="4569769"/>
            <a:chExt cx="3089750" cy="2002482"/>
          </a:xfrm>
        </p:grpSpPr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22F4EA39-D4FE-774C-AA89-6340778DA7BB}"/>
                </a:ext>
              </a:extLst>
            </p:cNvPr>
            <p:cNvSpPr/>
            <p:nvPr/>
          </p:nvSpPr>
          <p:spPr>
            <a:xfrm>
              <a:off x="631983" y="4569769"/>
              <a:ext cx="3045293" cy="849586"/>
            </a:xfrm>
            <a:custGeom>
              <a:avLst/>
              <a:gdLst>
                <a:gd name="connsiteX0" fmla="*/ 0 w 3026833"/>
                <a:gd name="connsiteY0" fmla="*/ 846667 h 846667"/>
                <a:gd name="connsiteX1" fmla="*/ 2222500 w 3026833"/>
                <a:gd name="connsiteY1" fmla="*/ 613833 h 846667"/>
                <a:gd name="connsiteX2" fmla="*/ 3026833 w 3026833"/>
                <a:gd name="connsiteY2" fmla="*/ 0 h 846667"/>
                <a:gd name="connsiteX3" fmla="*/ 2751667 w 3026833"/>
                <a:gd name="connsiteY3" fmla="*/ 423333 h 846667"/>
                <a:gd name="connsiteX4" fmla="*/ 2730500 w 3026833"/>
                <a:gd name="connsiteY4" fmla="*/ 825500 h 846667"/>
                <a:gd name="connsiteX5" fmla="*/ 0 w 3026833"/>
                <a:gd name="connsiteY5" fmla="*/ 846667 h 846667"/>
                <a:gd name="connsiteX0-1" fmla="*/ 0 w 3026833"/>
                <a:gd name="connsiteY0-2" fmla="*/ 846667 h 846667"/>
                <a:gd name="connsiteX1-3" fmla="*/ 2222500 w 3026833"/>
                <a:gd name="connsiteY1-4" fmla="*/ 613833 h 846667"/>
                <a:gd name="connsiteX2-5" fmla="*/ 3026833 w 3026833"/>
                <a:gd name="connsiteY2-6" fmla="*/ 0 h 846667"/>
                <a:gd name="connsiteX3-7" fmla="*/ 2751667 w 3026833"/>
                <a:gd name="connsiteY3-8" fmla="*/ 423333 h 846667"/>
                <a:gd name="connsiteX4-9" fmla="*/ 2744304 w 3026833"/>
                <a:gd name="connsiteY4-10" fmla="*/ 839304 h 846667"/>
                <a:gd name="connsiteX5-11" fmla="*/ 0 w 3026833"/>
                <a:gd name="connsiteY5-12" fmla="*/ 846667 h 846667"/>
                <a:gd name="connsiteX0-13" fmla="*/ 0 w 3042275"/>
                <a:gd name="connsiteY0-14" fmla="*/ 848898 h 848898"/>
                <a:gd name="connsiteX1-15" fmla="*/ 2222500 w 3042275"/>
                <a:gd name="connsiteY1-16" fmla="*/ 616064 h 848898"/>
                <a:gd name="connsiteX2-17" fmla="*/ 3026833 w 3042275"/>
                <a:gd name="connsiteY2-18" fmla="*/ 2231 h 848898"/>
                <a:gd name="connsiteX3-19" fmla="*/ 2751667 w 3042275"/>
                <a:gd name="connsiteY3-20" fmla="*/ 425564 h 848898"/>
                <a:gd name="connsiteX4-21" fmla="*/ 2744304 w 3042275"/>
                <a:gd name="connsiteY4-22" fmla="*/ 841535 h 848898"/>
                <a:gd name="connsiteX5-23" fmla="*/ 0 w 3042275"/>
                <a:gd name="connsiteY5-24" fmla="*/ 848898 h 848898"/>
                <a:gd name="connsiteX0-25" fmla="*/ 0 w 3042275"/>
                <a:gd name="connsiteY0-26" fmla="*/ 848898 h 848898"/>
                <a:gd name="connsiteX1-27" fmla="*/ 2222500 w 3042275"/>
                <a:gd name="connsiteY1-28" fmla="*/ 616064 h 848898"/>
                <a:gd name="connsiteX2-29" fmla="*/ 3026833 w 3042275"/>
                <a:gd name="connsiteY2-30" fmla="*/ 2231 h 848898"/>
                <a:gd name="connsiteX3-31" fmla="*/ 2751667 w 3042275"/>
                <a:gd name="connsiteY3-32" fmla="*/ 425564 h 848898"/>
                <a:gd name="connsiteX4-33" fmla="*/ 2744304 w 3042275"/>
                <a:gd name="connsiteY4-34" fmla="*/ 841535 h 848898"/>
                <a:gd name="connsiteX5-35" fmla="*/ 0 w 3042275"/>
                <a:gd name="connsiteY5-36" fmla="*/ 848898 h 848898"/>
                <a:gd name="connsiteX0-37" fmla="*/ 3038 w 3045313"/>
                <a:gd name="connsiteY0-38" fmla="*/ 848898 h 848898"/>
                <a:gd name="connsiteX1-39" fmla="*/ 2225538 w 3045313"/>
                <a:gd name="connsiteY1-40" fmla="*/ 616064 h 848898"/>
                <a:gd name="connsiteX2-41" fmla="*/ 3029871 w 3045313"/>
                <a:gd name="connsiteY2-42" fmla="*/ 2231 h 848898"/>
                <a:gd name="connsiteX3-43" fmla="*/ 2754705 w 3045313"/>
                <a:gd name="connsiteY3-44" fmla="*/ 425564 h 848898"/>
                <a:gd name="connsiteX4-45" fmla="*/ 2747342 w 3045313"/>
                <a:gd name="connsiteY4-46" fmla="*/ 841535 h 848898"/>
                <a:gd name="connsiteX5-47" fmla="*/ 3038 w 3045313"/>
                <a:gd name="connsiteY5-48" fmla="*/ 848898 h 848898"/>
                <a:gd name="connsiteX0-49" fmla="*/ 2799 w 3045074"/>
                <a:gd name="connsiteY0-50" fmla="*/ 848898 h 848898"/>
                <a:gd name="connsiteX1-51" fmla="*/ 2225299 w 3045074"/>
                <a:gd name="connsiteY1-52" fmla="*/ 616064 h 848898"/>
                <a:gd name="connsiteX2-53" fmla="*/ 3029632 w 3045074"/>
                <a:gd name="connsiteY2-54" fmla="*/ 2231 h 848898"/>
                <a:gd name="connsiteX3-55" fmla="*/ 2754466 w 3045074"/>
                <a:gd name="connsiteY3-56" fmla="*/ 425564 h 848898"/>
                <a:gd name="connsiteX4-57" fmla="*/ 2747103 w 3045074"/>
                <a:gd name="connsiteY4-58" fmla="*/ 841535 h 848898"/>
                <a:gd name="connsiteX5-59" fmla="*/ 2799 w 3045074"/>
                <a:gd name="connsiteY5-60" fmla="*/ 848898 h 848898"/>
                <a:gd name="connsiteX0-61" fmla="*/ 2799 w 3045074"/>
                <a:gd name="connsiteY0-62" fmla="*/ 848898 h 848898"/>
                <a:gd name="connsiteX1-63" fmla="*/ 2225299 w 3045074"/>
                <a:gd name="connsiteY1-64" fmla="*/ 616064 h 848898"/>
                <a:gd name="connsiteX2-65" fmla="*/ 3029632 w 3045074"/>
                <a:gd name="connsiteY2-66" fmla="*/ 2231 h 848898"/>
                <a:gd name="connsiteX3-67" fmla="*/ 2754466 w 3045074"/>
                <a:gd name="connsiteY3-68" fmla="*/ 425564 h 848898"/>
                <a:gd name="connsiteX4-69" fmla="*/ 2747103 w 3045074"/>
                <a:gd name="connsiteY4-70" fmla="*/ 841535 h 848898"/>
                <a:gd name="connsiteX5-71" fmla="*/ 2799 w 3045074"/>
                <a:gd name="connsiteY5-72" fmla="*/ 848898 h 84889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3045074" h="848898">
                  <a:moveTo>
                    <a:pt x="2799" y="848898"/>
                  </a:moveTo>
                  <a:cubicBezTo>
                    <a:pt x="-84168" y="811320"/>
                    <a:pt x="1881874" y="743370"/>
                    <a:pt x="2225299" y="616064"/>
                  </a:cubicBezTo>
                  <a:cubicBezTo>
                    <a:pt x="2568724" y="488758"/>
                    <a:pt x="2941438" y="33981"/>
                    <a:pt x="3029632" y="2231"/>
                  </a:cubicBezTo>
                  <a:cubicBezTo>
                    <a:pt x="3117826" y="-29519"/>
                    <a:pt x="2801554" y="285680"/>
                    <a:pt x="2754466" y="425564"/>
                  </a:cubicBezTo>
                  <a:cubicBezTo>
                    <a:pt x="2707378" y="565448"/>
                    <a:pt x="2727175" y="697355"/>
                    <a:pt x="2747103" y="841535"/>
                  </a:cubicBezTo>
                  <a:lnTo>
                    <a:pt x="2799" y="84889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  <a:tileRect/>
            </a:gradFill>
          </p:spPr>
          <p:txBody>
            <a:bodyPr wrap="none"/>
            <a:lstStyle/>
            <a:p>
              <a:pPr>
                <a:defRPr/>
              </a:pPr>
              <a:endParaRPr lang="en-US">
                <a:latin typeface="华文新魏" panose="02010800040101010101" pitchFamily="2" charset="-122"/>
                <a:ea typeface="华文新魏" panose="02010800040101010101" pitchFamily="2" charset="-122"/>
                <a:cs typeface="MS PGothic" panose="020B0600070205080204" charset="-128"/>
              </a:endParaRPr>
            </a:p>
          </p:txBody>
        </p:sp>
        <p:grpSp>
          <p:nvGrpSpPr>
            <p:cNvPr id="63614" name="Group 50">
              <a:extLst>
                <a:ext uri="{FF2B5EF4-FFF2-40B4-BE49-F238E27FC236}">
                  <a16:creationId xmlns:a16="http://schemas.microsoft.com/office/drawing/2014/main" id="{4DDB4340-ED90-CE41-9C85-1B1D87D08B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7526" y="5408084"/>
              <a:ext cx="2847093" cy="1164167"/>
              <a:chOff x="-999973" y="4042833"/>
              <a:chExt cx="2847093" cy="1164167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2DD63F4-8551-1E4D-960C-9D4A804E9982}"/>
                  </a:ext>
                </a:extLst>
              </p:cNvPr>
              <p:cNvSpPr/>
              <p:nvPr/>
            </p:nvSpPr>
            <p:spPr bwMode="auto">
              <a:xfrm>
                <a:off x="-977745" y="4042988"/>
                <a:ext cx="2776965" cy="11640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华文新魏" panose="02010800040101010101" pitchFamily="2" charset="-122"/>
                  <a:ea typeface="华文新魏" panose="02010800040101010101" pitchFamily="2" charset="-122"/>
                  <a:cs typeface="MS PGothic" panose="020B0600070205080204" charset="-128"/>
                </a:endParaRPr>
              </a:p>
            </p:txBody>
          </p:sp>
          <p:sp>
            <p:nvSpPr>
              <p:cNvPr id="63616" name="TextBox 8">
                <a:extLst>
                  <a:ext uri="{FF2B5EF4-FFF2-40B4-BE49-F238E27FC236}">
                    <a16:creationId xmlns:a16="http://schemas.microsoft.com/office/drawing/2014/main" id="{6664F7A9-9FA3-4748-8300-C446E242371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999973" y="4360337"/>
                <a:ext cx="1651155" cy="8312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600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ingress port = 1</a:t>
                </a:r>
              </a:p>
              <a:p>
                <a:r>
                  <a:rPr lang="en-US" altLang="zh-CN" sz="1600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IP </a:t>
                </a:r>
                <a:r>
                  <a:rPr lang="en-US" altLang="zh-CN" sz="1600" dirty="0" err="1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Src</a:t>
                </a:r>
                <a:r>
                  <a:rPr lang="en-US" altLang="zh-CN" sz="1600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 = 10.3.*.*</a:t>
                </a:r>
              </a:p>
              <a:p>
                <a:r>
                  <a:rPr lang="en-US" altLang="zh-CN" sz="1600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IP </a:t>
                </a:r>
                <a:r>
                  <a:rPr lang="en-US" altLang="zh-CN" sz="1600" dirty="0" err="1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Dst</a:t>
                </a:r>
                <a:r>
                  <a:rPr lang="en-US" altLang="zh-CN" sz="1600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 = 10.2.*.*</a:t>
                </a:r>
              </a:p>
            </p:txBody>
          </p:sp>
          <p:sp>
            <p:nvSpPr>
              <p:cNvPr id="63617" name="TextBox 183">
                <a:extLst>
                  <a:ext uri="{FF2B5EF4-FFF2-40B4-BE49-F238E27FC236}">
                    <a16:creationId xmlns:a16="http://schemas.microsoft.com/office/drawing/2014/main" id="{8D3A2EC1-86F3-6047-BB67-A0B2086625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6427" y="4576236"/>
                <a:ext cx="1170693" cy="338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60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forward(4)</a:t>
                </a:r>
              </a:p>
            </p:txBody>
          </p:sp>
          <p:cxnSp>
            <p:nvCxnSpPr>
              <p:cNvPr id="63618" name="Straight Connector 14">
                <a:extLst>
                  <a:ext uri="{FF2B5EF4-FFF2-40B4-BE49-F238E27FC236}">
                    <a16:creationId xmlns:a16="http://schemas.microsoft.com/office/drawing/2014/main" id="{3B5AA0F2-5BAB-144C-A528-975F677AF26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-994833" y="4402666"/>
                <a:ext cx="2794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63619" name="TextBox 185">
                <a:extLst>
                  <a:ext uri="{FF2B5EF4-FFF2-40B4-BE49-F238E27FC236}">
                    <a16:creationId xmlns:a16="http://schemas.microsoft.com/office/drawing/2014/main" id="{C3D92D99-CA92-E148-96EF-65D9D72AAF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674004" y="4051301"/>
                <a:ext cx="595126" cy="338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60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匹配</a:t>
                </a:r>
              </a:p>
            </p:txBody>
          </p:sp>
          <p:sp>
            <p:nvSpPr>
              <p:cNvPr id="63620" name="TextBox 186">
                <a:extLst>
                  <a:ext uri="{FF2B5EF4-FFF2-40B4-BE49-F238E27FC236}">
                    <a16:creationId xmlns:a16="http://schemas.microsoft.com/office/drawing/2014/main" id="{449AB6F8-0547-4246-9D9F-8527AFE6B5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5395" y="4055534"/>
                <a:ext cx="731402" cy="338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60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action</a:t>
                </a:r>
              </a:p>
            </p:txBody>
          </p:sp>
          <p:cxnSp>
            <p:nvCxnSpPr>
              <p:cNvPr id="63621" name="Straight Connector 187">
                <a:extLst>
                  <a:ext uri="{FF2B5EF4-FFF2-40B4-BE49-F238E27FC236}">
                    <a16:creationId xmlns:a16="http://schemas.microsoft.com/office/drawing/2014/main" id="{5823DCF6-176E-6E41-B554-EAC31C765A4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34998" y="4042833"/>
                <a:ext cx="0" cy="116416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63492" name="Title 1">
            <a:extLst>
              <a:ext uri="{FF2B5EF4-FFF2-40B4-BE49-F238E27FC236}">
                <a16:creationId xmlns:a16="http://schemas.microsoft.com/office/drawing/2014/main" id="{F9DC8221-1AE5-7349-9207-F8273855EF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7513" y="485775"/>
            <a:ext cx="7772400" cy="654583"/>
          </a:xfrm>
        </p:spPr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ea typeface="MS PGothic" panose="020B0600070205080204" pitchFamily="34" charset="-128"/>
              </a:rPr>
              <a:t>OpenFlow </a:t>
            </a:r>
            <a:r>
              <a:rPr lang="zh-CN" altLang="en-US" dirty="0">
                <a:latin typeface="Calibri" panose="020F0502020204030204" pitchFamily="34" charset="0"/>
                <a:ea typeface="MS PGothic" panose="020B0600070205080204" pitchFamily="34" charset="-128"/>
              </a:rPr>
              <a:t>流表匹配示例</a:t>
            </a:r>
            <a:endParaRPr lang="en-US" altLang="zh-CN" dirty="0"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cxnSp>
        <p:nvCxnSpPr>
          <p:cNvPr id="63493" name="Straight Connector 13">
            <a:extLst>
              <a:ext uri="{FF2B5EF4-FFF2-40B4-BE49-F238E27FC236}">
                <a16:creationId xmlns:a16="http://schemas.microsoft.com/office/drawing/2014/main" id="{1264DF80-5A65-5C43-AC5A-5ACEA656492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760789" y="2562227"/>
            <a:ext cx="2157412" cy="184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494" name="Straight Connector 11">
            <a:extLst>
              <a:ext uri="{FF2B5EF4-FFF2-40B4-BE49-F238E27FC236}">
                <a16:creationId xmlns:a16="http://schemas.microsoft.com/office/drawing/2014/main" id="{41F909A9-2D57-6349-9993-28524091A52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40190" y="4497388"/>
            <a:ext cx="2046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495" name="Straight Connector 6">
            <a:extLst>
              <a:ext uri="{FF2B5EF4-FFF2-40B4-BE49-F238E27FC236}">
                <a16:creationId xmlns:a16="http://schemas.microsoft.com/office/drawing/2014/main" id="{C1FB5CB5-A07D-8C47-B1F6-31727B33270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841751" y="2690813"/>
            <a:ext cx="0" cy="157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496" name="Straight Connector 64">
            <a:extLst>
              <a:ext uri="{FF2B5EF4-FFF2-40B4-BE49-F238E27FC236}">
                <a16:creationId xmlns:a16="http://schemas.microsoft.com/office/drawing/2014/main" id="{8C09D8E6-3405-064A-B000-3FF545CEC0D5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962401" y="3154365"/>
            <a:ext cx="1477963" cy="1311275"/>
          </a:xfrm>
          <a:prstGeom prst="line">
            <a:avLst/>
          </a:prstGeom>
          <a:noFill/>
          <a:ln w="12700">
            <a:solidFill>
              <a:srgbClr val="CC0000">
                <a:alpha val="50195"/>
              </a:srgbClr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2685907-5657-D94F-9C20-1456418B9DA5}"/>
              </a:ext>
            </a:extLst>
          </p:cNvPr>
          <p:cNvCxnSpPr/>
          <p:nvPr/>
        </p:nvCxnSpPr>
        <p:spPr>
          <a:xfrm flipH="1" flipV="1">
            <a:off x="3910014" y="4567241"/>
            <a:ext cx="6351" cy="65722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BAEDBC-0AC9-E04D-A784-3551220CED7E}"/>
              </a:ext>
            </a:extLst>
          </p:cNvPr>
          <p:cNvCxnSpPr/>
          <p:nvPr/>
        </p:nvCxnSpPr>
        <p:spPr>
          <a:xfrm>
            <a:off x="2954339" y="4524375"/>
            <a:ext cx="53181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499" name="Group 44">
            <a:extLst>
              <a:ext uri="{FF2B5EF4-FFF2-40B4-BE49-F238E27FC236}">
                <a16:creationId xmlns:a16="http://schemas.microsoft.com/office/drawing/2014/main" id="{53DB9F02-B355-4847-B0A0-99E6544276D7}"/>
              </a:ext>
            </a:extLst>
          </p:cNvPr>
          <p:cNvGrpSpPr>
            <a:grpSpLocks/>
          </p:cNvGrpSpPr>
          <p:nvPr/>
        </p:nvGrpSpPr>
        <p:grpSpPr bwMode="auto">
          <a:xfrm>
            <a:off x="2355851" y="4043363"/>
            <a:ext cx="757239" cy="628651"/>
            <a:chOff x="-44" y="1473"/>
            <a:chExt cx="981" cy="1105"/>
          </a:xfrm>
        </p:grpSpPr>
        <p:pic>
          <p:nvPicPr>
            <p:cNvPr id="63611" name="Picture 45" descr="desktop_computer_stylized_medium">
              <a:extLst>
                <a:ext uri="{FF2B5EF4-FFF2-40B4-BE49-F238E27FC236}">
                  <a16:creationId xmlns:a16="http://schemas.microsoft.com/office/drawing/2014/main" id="{44AF29D6-9248-9D4B-8E94-BA32B4506D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612" name="Freeform 46">
              <a:extLst>
                <a:ext uri="{FF2B5EF4-FFF2-40B4-BE49-F238E27FC236}">
                  <a16:creationId xmlns:a16="http://schemas.microsoft.com/office/drawing/2014/main" id="{A553EF4E-D2FE-9E45-8FB8-EF4C3669D3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722 w 356"/>
                <a:gd name="T3" fmla="*/ 36 h 368"/>
                <a:gd name="T4" fmla="*/ 856 w 356"/>
                <a:gd name="T5" fmla="*/ 765 h 368"/>
                <a:gd name="T6" fmla="*/ 189 w 356"/>
                <a:gd name="T7" fmla="*/ 95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63500" name="Group 44">
            <a:extLst>
              <a:ext uri="{FF2B5EF4-FFF2-40B4-BE49-F238E27FC236}">
                <a16:creationId xmlns:a16="http://schemas.microsoft.com/office/drawing/2014/main" id="{694489BA-76E9-D54F-827E-41F6E4AED7DD}"/>
              </a:ext>
            </a:extLst>
          </p:cNvPr>
          <p:cNvGrpSpPr>
            <a:grpSpLocks/>
          </p:cNvGrpSpPr>
          <p:nvPr/>
        </p:nvGrpSpPr>
        <p:grpSpPr bwMode="auto">
          <a:xfrm>
            <a:off x="3419477" y="4892675"/>
            <a:ext cx="757239" cy="628651"/>
            <a:chOff x="188" y="1473"/>
            <a:chExt cx="981" cy="1105"/>
          </a:xfrm>
        </p:grpSpPr>
        <p:pic>
          <p:nvPicPr>
            <p:cNvPr id="63609" name="Picture 45" descr="desktop_computer_stylized_medium">
              <a:extLst>
                <a:ext uri="{FF2B5EF4-FFF2-40B4-BE49-F238E27FC236}">
                  <a16:creationId xmlns:a16="http://schemas.microsoft.com/office/drawing/2014/main" id="{95612107-7007-8043-A3AC-77BBC48FB6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8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610" name="Freeform 46">
              <a:extLst>
                <a:ext uri="{FF2B5EF4-FFF2-40B4-BE49-F238E27FC236}">
                  <a16:creationId xmlns:a16="http://schemas.microsoft.com/office/drawing/2014/main" id="{1853A1AD-6980-B247-A548-865A0092CD6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98" y="1587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722 w 356"/>
                <a:gd name="T3" fmla="*/ 36 h 368"/>
                <a:gd name="T4" fmla="*/ 856 w 356"/>
                <a:gd name="T5" fmla="*/ 765 h 368"/>
                <a:gd name="T6" fmla="*/ 189 w 356"/>
                <a:gd name="T7" fmla="*/ 95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sp>
        <p:nvSpPr>
          <p:cNvPr id="63501" name="TextBox 9">
            <a:extLst>
              <a:ext uri="{FF2B5EF4-FFF2-40B4-BE49-F238E27FC236}">
                <a16:creationId xmlns:a16="http://schemas.microsoft.com/office/drawing/2014/main" id="{1FA8BF17-6834-AF4F-B89A-47A27B8B1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2152" y="4548188"/>
            <a:ext cx="76976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400">
                <a:latin typeface="华文新魏" panose="02010800040101010101" pitchFamily="2" charset="-122"/>
                <a:ea typeface="华文新魏" panose="02010800040101010101" pitchFamily="2" charset="-122"/>
              </a:rPr>
              <a:t>Host h1</a:t>
            </a:r>
          </a:p>
          <a:p>
            <a:pPr algn="ctr"/>
            <a:r>
              <a:rPr lang="en-US" altLang="zh-CN" sz="1400">
                <a:latin typeface="华文新魏" panose="02010800040101010101" pitchFamily="2" charset="-122"/>
                <a:ea typeface="华文新魏" panose="02010800040101010101" pitchFamily="2" charset="-122"/>
              </a:rPr>
              <a:t>10.1.0.1</a:t>
            </a:r>
          </a:p>
          <a:p>
            <a:pPr algn="ctr"/>
            <a:endParaRPr lang="en-US" altLang="zh-CN" sz="1400"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63502" name="TextBox 58">
            <a:extLst>
              <a:ext uri="{FF2B5EF4-FFF2-40B4-BE49-F238E27FC236}">
                <a16:creationId xmlns:a16="http://schemas.microsoft.com/office/drawing/2014/main" id="{F42BB693-0B5B-E647-8B29-F8833430D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2102" y="4949827"/>
            <a:ext cx="830677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>
                <a:latin typeface="华文新魏" panose="02010800040101010101" pitchFamily="2" charset="-122"/>
                <a:ea typeface="华文新魏" panose="02010800040101010101" pitchFamily="2" charset="-122"/>
              </a:rPr>
              <a:t>Host h2</a:t>
            </a:r>
          </a:p>
          <a:p>
            <a:r>
              <a:rPr lang="en-US" altLang="zh-CN" sz="1400">
                <a:latin typeface="华文新魏" panose="02010800040101010101" pitchFamily="2" charset="-122"/>
                <a:ea typeface="华文新魏" panose="02010800040101010101" pitchFamily="2" charset="-122"/>
              </a:rPr>
              <a:t>10.1.0.2</a:t>
            </a:r>
          </a:p>
          <a:p>
            <a:endParaRPr lang="en-US" altLang="zh-CN"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B452BFD-A39B-7B4F-92D9-9D2090EF32C8}"/>
              </a:ext>
            </a:extLst>
          </p:cNvPr>
          <p:cNvCxnSpPr/>
          <p:nvPr/>
        </p:nvCxnSpPr>
        <p:spPr>
          <a:xfrm flipV="1">
            <a:off x="5608639" y="4568825"/>
            <a:ext cx="306387" cy="49053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FA1821F-22B6-0444-AE4F-CBBFA13B1838}"/>
              </a:ext>
            </a:extLst>
          </p:cNvPr>
          <p:cNvCxnSpPr/>
          <p:nvPr/>
        </p:nvCxnSpPr>
        <p:spPr>
          <a:xfrm>
            <a:off x="6362702" y="4448175"/>
            <a:ext cx="53181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505" name="Group 44">
            <a:extLst>
              <a:ext uri="{FF2B5EF4-FFF2-40B4-BE49-F238E27FC236}">
                <a16:creationId xmlns:a16="http://schemas.microsoft.com/office/drawing/2014/main" id="{42C9D600-BF08-7347-9CCD-46B6D0DAABE4}"/>
              </a:ext>
            </a:extLst>
          </p:cNvPr>
          <p:cNvGrpSpPr>
            <a:grpSpLocks/>
          </p:cNvGrpSpPr>
          <p:nvPr/>
        </p:nvGrpSpPr>
        <p:grpSpPr bwMode="auto">
          <a:xfrm>
            <a:off x="6569075" y="4221163"/>
            <a:ext cx="757239" cy="628651"/>
            <a:chOff x="-44" y="1473"/>
            <a:chExt cx="981" cy="1105"/>
          </a:xfrm>
        </p:grpSpPr>
        <p:pic>
          <p:nvPicPr>
            <p:cNvPr id="63607" name="Picture 45" descr="desktop_computer_stylized_medium">
              <a:extLst>
                <a:ext uri="{FF2B5EF4-FFF2-40B4-BE49-F238E27FC236}">
                  <a16:creationId xmlns:a16="http://schemas.microsoft.com/office/drawing/2014/main" id="{FDB36377-825B-7B4C-8540-63814AE4B8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608" name="Freeform 46">
              <a:extLst>
                <a:ext uri="{FF2B5EF4-FFF2-40B4-BE49-F238E27FC236}">
                  <a16:creationId xmlns:a16="http://schemas.microsoft.com/office/drawing/2014/main" id="{7561DC7D-1748-264C-A694-BEEAD0CCAE8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722 w 356"/>
                <a:gd name="T3" fmla="*/ 36 h 368"/>
                <a:gd name="T4" fmla="*/ 856 w 356"/>
                <a:gd name="T5" fmla="*/ 765 h 368"/>
                <a:gd name="T6" fmla="*/ 189 w 356"/>
                <a:gd name="T7" fmla="*/ 95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63506" name="Group 44">
            <a:extLst>
              <a:ext uri="{FF2B5EF4-FFF2-40B4-BE49-F238E27FC236}">
                <a16:creationId xmlns:a16="http://schemas.microsoft.com/office/drawing/2014/main" id="{AC13E062-6D1D-024C-BDBB-304B85CFE513}"/>
              </a:ext>
            </a:extLst>
          </p:cNvPr>
          <p:cNvGrpSpPr>
            <a:grpSpLocks/>
          </p:cNvGrpSpPr>
          <p:nvPr/>
        </p:nvGrpSpPr>
        <p:grpSpPr bwMode="auto">
          <a:xfrm>
            <a:off x="5091115" y="4835525"/>
            <a:ext cx="757237" cy="628651"/>
            <a:chOff x="-44" y="1473"/>
            <a:chExt cx="981" cy="1105"/>
          </a:xfrm>
        </p:grpSpPr>
        <p:pic>
          <p:nvPicPr>
            <p:cNvPr id="63605" name="Picture 45" descr="desktop_computer_stylized_medium">
              <a:extLst>
                <a:ext uri="{FF2B5EF4-FFF2-40B4-BE49-F238E27FC236}">
                  <a16:creationId xmlns:a16="http://schemas.microsoft.com/office/drawing/2014/main" id="{D82BD6F4-AE93-9745-A7A6-08DCFF4B1E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606" name="Freeform 46">
              <a:extLst>
                <a:ext uri="{FF2B5EF4-FFF2-40B4-BE49-F238E27FC236}">
                  <a16:creationId xmlns:a16="http://schemas.microsoft.com/office/drawing/2014/main" id="{B857CBAA-1920-2544-8AB4-546CA73A805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722 w 356"/>
                <a:gd name="T3" fmla="*/ 36 h 368"/>
                <a:gd name="T4" fmla="*/ 856 w 356"/>
                <a:gd name="T5" fmla="*/ 765 h 368"/>
                <a:gd name="T6" fmla="*/ 189 w 356"/>
                <a:gd name="T7" fmla="*/ 95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sp>
        <p:nvSpPr>
          <p:cNvPr id="63507" name="TextBox 70">
            <a:extLst>
              <a:ext uri="{FF2B5EF4-FFF2-40B4-BE49-F238E27FC236}">
                <a16:creationId xmlns:a16="http://schemas.microsoft.com/office/drawing/2014/main" id="{AFB9213E-F453-2345-B4CC-7BCBFE698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7902" y="4249741"/>
            <a:ext cx="830677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>
                <a:latin typeface="华文新魏" panose="02010800040101010101" pitchFamily="2" charset="-122"/>
                <a:ea typeface="华文新魏" panose="02010800040101010101" pitchFamily="2" charset="-122"/>
              </a:rPr>
              <a:t>Host h4</a:t>
            </a:r>
          </a:p>
          <a:p>
            <a:r>
              <a:rPr lang="en-US" altLang="zh-CN" sz="1400">
                <a:latin typeface="华文新魏" panose="02010800040101010101" pitchFamily="2" charset="-122"/>
                <a:ea typeface="华文新魏" panose="02010800040101010101" pitchFamily="2" charset="-122"/>
              </a:rPr>
              <a:t>10.2.0.4</a:t>
            </a:r>
          </a:p>
          <a:p>
            <a:endParaRPr lang="en-US" altLang="zh-CN"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63508" name="TextBox 71">
            <a:extLst>
              <a:ext uri="{FF2B5EF4-FFF2-40B4-BE49-F238E27FC236}">
                <a16:creationId xmlns:a16="http://schemas.microsoft.com/office/drawing/2014/main" id="{24B1E03F-73E8-4440-B8AB-F099294125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1578" y="5389565"/>
            <a:ext cx="830677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>
                <a:latin typeface="华文新魏" panose="02010800040101010101" pitchFamily="2" charset="-122"/>
                <a:ea typeface="华文新魏" panose="02010800040101010101" pitchFamily="2" charset="-122"/>
              </a:rPr>
              <a:t>Host h3</a:t>
            </a:r>
          </a:p>
          <a:p>
            <a:r>
              <a:rPr lang="en-US" altLang="zh-CN" sz="1400">
                <a:latin typeface="华文新魏" panose="02010800040101010101" pitchFamily="2" charset="-122"/>
                <a:ea typeface="华文新魏" panose="02010800040101010101" pitchFamily="2" charset="-122"/>
              </a:rPr>
              <a:t>10.2.0.3</a:t>
            </a:r>
          </a:p>
          <a:p>
            <a:endParaRPr lang="en-US" altLang="zh-CN"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C134418-3A35-E746-9C80-FB0BC56AE8FD}"/>
              </a:ext>
            </a:extLst>
          </p:cNvPr>
          <p:cNvCxnSpPr/>
          <p:nvPr/>
        </p:nvCxnSpPr>
        <p:spPr>
          <a:xfrm>
            <a:off x="2965450" y="2681288"/>
            <a:ext cx="706439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6B24D12-8642-7144-93DC-B0893B0392B1}"/>
              </a:ext>
            </a:extLst>
          </p:cNvPr>
          <p:cNvCxnSpPr/>
          <p:nvPr/>
        </p:nvCxnSpPr>
        <p:spPr>
          <a:xfrm flipV="1">
            <a:off x="3943351" y="2014538"/>
            <a:ext cx="0" cy="47466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511" name="Group 44">
            <a:extLst>
              <a:ext uri="{FF2B5EF4-FFF2-40B4-BE49-F238E27FC236}">
                <a16:creationId xmlns:a16="http://schemas.microsoft.com/office/drawing/2014/main" id="{9FD2E5D1-B68B-C04E-A475-0DA81153C224}"/>
              </a:ext>
            </a:extLst>
          </p:cNvPr>
          <p:cNvGrpSpPr>
            <a:grpSpLocks/>
          </p:cNvGrpSpPr>
          <p:nvPr/>
        </p:nvGrpSpPr>
        <p:grpSpPr bwMode="auto">
          <a:xfrm>
            <a:off x="3462340" y="1622425"/>
            <a:ext cx="757237" cy="628651"/>
            <a:chOff x="-44" y="1473"/>
            <a:chExt cx="981" cy="1105"/>
          </a:xfrm>
        </p:grpSpPr>
        <p:pic>
          <p:nvPicPr>
            <p:cNvPr id="63603" name="Picture 45" descr="desktop_computer_stylized_medium">
              <a:extLst>
                <a:ext uri="{FF2B5EF4-FFF2-40B4-BE49-F238E27FC236}">
                  <a16:creationId xmlns:a16="http://schemas.microsoft.com/office/drawing/2014/main" id="{EE84965F-AE9D-8A4D-A8A4-961B67A0CB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604" name="Freeform 46">
              <a:extLst>
                <a:ext uri="{FF2B5EF4-FFF2-40B4-BE49-F238E27FC236}">
                  <a16:creationId xmlns:a16="http://schemas.microsoft.com/office/drawing/2014/main" id="{FB55D5C5-ED32-9E41-B1C6-F363A058BEE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722 w 356"/>
                <a:gd name="T3" fmla="*/ 36 h 368"/>
                <a:gd name="T4" fmla="*/ 856 w 356"/>
                <a:gd name="T5" fmla="*/ 765 h 368"/>
                <a:gd name="T6" fmla="*/ 189 w 356"/>
                <a:gd name="T7" fmla="*/ 95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63512" name="Group 44">
            <a:extLst>
              <a:ext uri="{FF2B5EF4-FFF2-40B4-BE49-F238E27FC236}">
                <a16:creationId xmlns:a16="http://schemas.microsoft.com/office/drawing/2014/main" id="{C2FD948C-E4C1-BA4D-9627-5C7B72C14B5B}"/>
              </a:ext>
            </a:extLst>
          </p:cNvPr>
          <p:cNvGrpSpPr>
            <a:grpSpLocks/>
          </p:cNvGrpSpPr>
          <p:nvPr/>
        </p:nvGrpSpPr>
        <p:grpSpPr bwMode="auto">
          <a:xfrm>
            <a:off x="2408240" y="2455863"/>
            <a:ext cx="757237" cy="628651"/>
            <a:chOff x="-44" y="1473"/>
            <a:chExt cx="981" cy="1105"/>
          </a:xfrm>
        </p:grpSpPr>
        <p:pic>
          <p:nvPicPr>
            <p:cNvPr id="63601" name="Picture 45" descr="desktop_computer_stylized_medium">
              <a:extLst>
                <a:ext uri="{FF2B5EF4-FFF2-40B4-BE49-F238E27FC236}">
                  <a16:creationId xmlns:a16="http://schemas.microsoft.com/office/drawing/2014/main" id="{990EE9B5-2611-1D4D-913B-731F868429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602" name="Freeform 46">
              <a:extLst>
                <a:ext uri="{FF2B5EF4-FFF2-40B4-BE49-F238E27FC236}">
                  <a16:creationId xmlns:a16="http://schemas.microsoft.com/office/drawing/2014/main" id="{36EF8C70-8E4C-5448-8DA1-70332863732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722 w 356"/>
                <a:gd name="T3" fmla="*/ 36 h 368"/>
                <a:gd name="T4" fmla="*/ 856 w 356"/>
                <a:gd name="T5" fmla="*/ 765 h 368"/>
                <a:gd name="T6" fmla="*/ 189 w 356"/>
                <a:gd name="T7" fmla="*/ 95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sp>
        <p:nvSpPr>
          <p:cNvPr id="63513" name="TextBox 83">
            <a:extLst>
              <a:ext uri="{FF2B5EF4-FFF2-40B4-BE49-F238E27FC236}">
                <a16:creationId xmlns:a16="http://schemas.microsoft.com/office/drawing/2014/main" id="{AB3513E5-5189-B644-82D5-89738C11D6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8520" y="2959100"/>
            <a:ext cx="8306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400">
                <a:latin typeface="华文新魏" panose="02010800040101010101" pitchFamily="2" charset="-122"/>
                <a:ea typeface="华文新魏" panose="02010800040101010101" pitchFamily="2" charset="-122"/>
              </a:rPr>
              <a:t>Host h5</a:t>
            </a:r>
          </a:p>
          <a:p>
            <a:pPr algn="ctr"/>
            <a:r>
              <a:rPr lang="en-US" altLang="zh-CN" sz="1400">
                <a:latin typeface="华文新魏" panose="02010800040101010101" pitchFamily="2" charset="-122"/>
                <a:ea typeface="华文新魏" panose="02010800040101010101" pitchFamily="2" charset="-122"/>
              </a:rPr>
              <a:t>10.3.0.5</a:t>
            </a:r>
            <a:endParaRPr lang="en-US" altLang="zh-CN" sz="1400"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63514" name="TextBox 92">
            <a:extLst>
              <a:ext uri="{FF2B5EF4-FFF2-40B4-BE49-F238E27FC236}">
                <a16:creationId xmlns:a16="http://schemas.microsoft.com/office/drawing/2014/main" id="{04993C1F-3A97-D84E-AAC7-505E11C30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5251" y="3949700"/>
            <a:ext cx="3545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latin typeface="华文新魏" panose="02010800040101010101" pitchFamily="2" charset="-122"/>
                <a:ea typeface="华文新魏" panose="02010800040101010101" pitchFamily="2" charset="-122"/>
              </a:rPr>
              <a:t>s1</a:t>
            </a:r>
            <a:endParaRPr lang="en-US" altLang="zh-CN"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63515" name="TextBox 93">
            <a:extLst>
              <a:ext uri="{FF2B5EF4-FFF2-40B4-BE49-F238E27FC236}">
                <a16:creationId xmlns:a16="http://schemas.microsoft.com/office/drawing/2014/main" id="{645098DE-A5A3-BA47-B519-E49A584E1D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5839" y="3976689"/>
            <a:ext cx="3946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latin typeface="华文新魏" panose="02010800040101010101" pitchFamily="2" charset="-122"/>
                <a:ea typeface="华文新魏" panose="02010800040101010101" pitchFamily="2" charset="-122"/>
              </a:rPr>
              <a:t>s2</a:t>
            </a:r>
            <a:endParaRPr lang="en-US" altLang="zh-CN"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63516" name="TextBox 94">
            <a:extLst>
              <a:ext uri="{FF2B5EF4-FFF2-40B4-BE49-F238E27FC236}">
                <a16:creationId xmlns:a16="http://schemas.microsoft.com/office/drawing/2014/main" id="{79736973-6C81-DD4F-967A-6852B3E49E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2737" y="2168525"/>
            <a:ext cx="3946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latin typeface="华文新魏" panose="02010800040101010101" pitchFamily="2" charset="-122"/>
                <a:ea typeface="华文新魏" panose="02010800040101010101" pitchFamily="2" charset="-122"/>
              </a:rPr>
              <a:t>s3</a:t>
            </a:r>
            <a:endParaRPr lang="en-US" altLang="zh-CN"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63517" name="Straight Connector 99">
            <a:extLst>
              <a:ext uri="{FF2B5EF4-FFF2-40B4-BE49-F238E27FC236}">
                <a16:creationId xmlns:a16="http://schemas.microsoft.com/office/drawing/2014/main" id="{825F56D8-FE65-D84B-8945-E7E7039FBB8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62401" y="2871789"/>
            <a:ext cx="1392239" cy="219075"/>
          </a:xfrm>
          <a:prstGeom prst="line">
            <a:avLst/>
          </a:prstGeom>
          <a:noFill/>
          <a:ln w="12700">
            <a:solidFill>
              <a:srgbClr val="CC0000">
                <a:alpha val="50195"/>
              </a:srgbClr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518" name="Straight Connector 102">
            <a:extLst>
              <a:ext uri="{FF2B5EF4-FFF2-40B4-BE49-F238E27FC236}">
                <a16:creationId xmlns:a16="http://schemas.microsoft.com/office/drawing/2014/main" id="{822DD935-A8B6-DB43-B290-1C306D3D409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440363" y="3154363"/>
            <a:ext cx="533400" cy="976312"/>
          </a:xfrm>
          <a:prstGeom prst="line">
            <a:avLst/>
          </a:prstGeom>
          <a:noFill/>
          <a:ln w="12700">
            <a:solidFill>
              <a:srgbClr val="CC0000">
                <a:alpha val="50195"/>
              </a:srgbClr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3519" name="TextBox 108">
            <a:extLst>
              <a:ext uri="{FF2B5EF4-FFF2-40B4-BE49-F238E27FC236}">
                <a16:creationId xmlns:a16="http://schemas.microsoft.com/office/drawing/2014/main" id="{C38AD089-9CFF-BF47-8B20-A7823BED7B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2173289"/>
            <a:ext cx="24558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200"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  <a:endParaRPr lang="en-US" altLang="zh-CN" sz="1200"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63520" name="TextBox 109">
            <a:extLst>
              <a:ext uri="{FF2B5EF4-FFF2-40B4-BE49-F238E27FC236}">
                <a16:creationId xmlns:a16="http://schemas.microsoft.com/office/drawing/2014/main" id="{C0094387-F6CB-674B-9DA7-5C356AA70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5488" y="2419351"/>
            <a:ext cx="27283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200">
                <a:latin typeface="华文新魏" panose="02010800040101010101" pitchFamily="2" charset="-122"/>
                <a:ea typeface="华文新魏" panose="02010800040101010101" pitchFamily="2" charset="-122"/>
              </a:rPr>
              <a:t>2</a:t>
            </a:r>
            <a:endParaRPr lang="en-US" altLang="zh-CN" sz="1200"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63521" name="TextBox 110">
            <a:extLst>
              <a:ext uri="{FF2B5EF4-FFF2-40B4-BE49-F238E27FC236}">
                <a16:creationId xmlns:a16="http://schemas.microsoft.com/office/drawing/2014/main" id="{DBEE7EEF-3AA4-C648-B765-74706E8465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3788" y="2751139"/>
            <a:ext cx="27283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200">
                <a:latin typeface="华文新魏" panose="02010800040101010101" pitchFamily="2" charset="-122"/>
                <a:ea typeface="华文新魏" panose="02010800040101010101" pitchFamily="2" charset="-122"/>
              </a:rPr>
              <a:t>3</a:t>
            </a:r>
            <a:endParaRPr lang="en-US" altLang="zh-CN" sz="1200"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63522" name="TextBox 111">
            <a:extLst>
              <a:ext uri="{FF2B5EF4-FFF2-40B4-BE49-F238E27FC236}">
                <a16:creationId xmlns:a16="http://schemas.microsoft.com/office/drawing/2014/main" id="{8AB349D6-DC3B-1B48-9A4B-64313B111C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1626" y="2687639"/>
            <a:ext cx="27283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200">
                <a:latin typeface="华文新魏" panose="02010800040101010101" pitchFamily="2" charset="-122"/>
                <a:ea typeface="华文新魏" panose="02010800040101010101" pitchFamily="2" charset="-122"/>
              </a:rPr>
              <a:t>4</a:t>
            </a:r>
            <a:endParaRPr lang="en-US" altLang="zh-CN" sz="1200"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63523" name="TextBox 112">
            <a:extLst>
              <a:ext uri="{FF2B5EF4-FFF2-40B4-BE49-F238E27FC236}">
                <a16:creationId xmlns:a16="http://schemas.microsoft.com/office/drawing/2014/main" id="{BDD9E4A0-AC5C-0949-AB97-33CF61EE83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6963" y="4006851"/>
            <a:ext cx="24558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200"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  <a:endParaRPr lang="en-US" altLang="zh-CN" sz="1200"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63524" name="TextBox 113">
            <a:extLst>
              <a:ext uri="{FF2B5EF4-FFF2-40B4-BE49-F238E27FC236}">
                <a16:creationId xmlns:a16="http://schemas.microsoft.com/office/drawing/2014/main" id="{22F0737D-F3D3-E14B-8666-E6BF40E0C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9775" y="4276727"/>
            <a:ext cx="27283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200">
                <a:latin typeface="华文新魏" panose="02010800040101010101" pitchFamily="2" charset="-122"/>
                <a:ea typeface="华文新魏" panose="02010800040101010101" pitchFamily="2" charset="-122"/>
              </a:rPr>
              <a:t>2</a:t>
            </a:r>
            <a:endParaRPr lang="en-US" altLang="zh-CN" sz="1200"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63525" name="TextBox 114">
            <a:extLst>
              <a:ext uri="{FF2B5EF4-FFF2-40B4-BE49-F238E27FC236}">
                <a16:creationId xmlns:a16="http://schemas.microsoft.com/office/drawing/2014/main" id="{02F395B8-E6B3-EC49-908E-E177DA1D08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2363" y="4624390"/>
            <a:ext cx="27283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200">
                <a:latin typeface="华文新魏" panose="02010800040101010101" pitchFamily="2" charset="-122"/>
                <a:ea typeface="华文新魏" panose="02010800040101010101" pitchFamily="2" charset="-122"/>
              </a:rPr>
              <a:t>3</a:t>
            </a:r>
            <a:endParaRPr lang="en-US" altLang="zh-CN" sz="1200"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63526" name="TextBox 115">
            <a:extLst>
              <a:ext uri="{FF2B5EF4-FFF2-40B4-BE49-F238E27FC236}">
                <a16:creationId xmlns:a16="http://schemas.microsoft.com/office/drawing/2014/main" id="{757EA62A-BC7B-0E4A-9F40-077D4A3C84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363" y="4437065"/>
            <a:ext cx="27283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200">
                <a:latin typeface="华文新魏" panose="02010800040101010101" pitchFamily="2" charset="-122"/>
                <a:ea typeface="华文新魏" panose="02010800040101010101" pitchFamily="2" charset="-122"/>
              </a:rPr>
              <a:t>4</a:t>
            </a:r>
            <a:endParaRPr lang="en-US" altLang="zh-CN" sz="1200"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63527" name="TextBox 117">
            <a:extLst>
              <a:ext uri="{FF2B5EF4-FFF2-40B4-BE49-F238E27FC236}">
                <a16:creationId xmlns:a16="http://schemas.microsoft.com/office/drawing/2014/main" id="{861A2A3A-F167-BB41-871E-AD9753C09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7663" y="4089402"/>
            <a:ext cx="24558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200"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  <a:endParaRPr lang="en-US" altLang="zh-CN" sz="1200"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63528" name="TextBox 118">
            <a:extLst>
              <a:ext uri="{FF2B5EF4-FFF2-40B4-BE49-F238E27FC236}">
                <a16:creationId xmlns:a16="http://schemas.microsoft.com/office/drawing/2014/main" id="{D137F768-C1BB-7D42-8A25-C379E37312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088" y="4437065"/>
            <a:ext cx="27283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200">
                <a:latin typeface="华文新魏" panose="02010800040101010101" pitchFamily="2" charset="-122"/>
                <a:ea typeface="华文新魏" panose="02010800040101010101" pitchFamily="2" charset="-122"/>
              </a:rPr>
              <a:t>2</a:t>
            </a:r>
            <a:endParaRPr lang="en-US" altLang="zh-CN" sz="1200"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63529" name="TextBox 119">
            <a:extLst>
              <a:ext uri="{FF2B5EF4-FFF2-40B4-BE49-F238E27FC236}">
                <a16:creationId xmlns:a16="http://schemas.microsoft.com/office/drawing/2014/main" id="{338C0558-1001-2545-9286-30044DFCB7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5800" y="4641851"/>
            <a:ext cx="27283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200">
                <a:latin typeface="华文新魏" panose="02010800040101010101" pitchFamily="2" charset="-122"/>
                <a:ea typeface="华文新魏" panose="02010800040101010101" pitchFamily="2" charset="-122"/>
              </a:rPr>
              <a:t>3</a:t>
            </a:r>
            <a:endParaRPr lang="en-US" altLang="zh-CN" sz="1200"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63530" name="TextBox 120">
            <a:extLst>
              <a:ext uri="{FF2B5EF4-FFF2-40B4-BE49-F238E27FC236}">
                <a16:creationId xmlns:a16="http://schemas.microsoft.com/office/drawing/2014/main" id="{DD3297BA-E50C-5F40-A2A0-0B7A51D984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4394202"/>
            <a:ext cx="27283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200">
                <a:latin typeface="华文新魏" panose="02010800040101010101" pitchFamily="2" charset="-122"/>
                <a:ea typeface="华文新魏" panose="02010800040101010101" pitchFamily="2" charset="-122"/>
              </a:rPr>
              <a:t>4</a:t>
            </a:r>
            <a:endParaRPr lang="en-US" altLang="zh-CN" sz="1200"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63531" name="TextBox 150">
            <a:extLst>
              <a:ext uri="{FF2B5EF4-FFF2-40B4-BE49-F238E27FC236}">
                <a16:creationId xmlns:a16="http://schemas.microsoft.com/office/drawing/2014/main" id="{C3CBA939-F502-F845-B5F3-8A9AFC8E67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3176" y="1639888"/>
            <a:ext cx="8306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400">
                <a:latin typeface="华文新魏" panose="02010800040101010101" pitchFamily="2" charset="-122"/>
                <a:ea typeface="华文新魏" panose="02010800040101010101" pitchFamily="2" charset="-122"/>
              </a:rPr>
              <a:t>Host h6</a:t>
            </a:r>
          </a:p>
          <a:p>
            <a:pPr algn="ctr"/>
            <a:r>
              <a:rPr lang="en-US" altLang="zh-CN" sz="1400">
                <a:latin typeface="华文新魏" panose="02010800040101010101" pitchFamily="2" charset="-122"/>
                <a:ea typeface="华文新魏" panose="02010800040101010101" pitchFamily="2" charset="-122"/>
              </a:rPr>
              <a:t>10.3.0.6</a:t>
            </a:r>
            <a:endParaRPr lang="en-US" altLang="zh-CN" sz="1400"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63532" name="Group 7">
            <a:extLst>
              <a:ext uri="{FF2B5EF4-FFF2-40B4-BE49-F238E27FC236}">
                <a16:creationId xmlns:a16="http://schemas.microsoft.com/office/drawing/2014/main" id="{D3EC263C-0AEA-554F-897D-D774B4528D9D}"/>
              </a:ext>
            </a:extLst>
          </p:cNvPr>
          <p:cNvGrpSpPr>
            <a:grpSpLocks/>
          </p:cNvGrpSpPr>
          <p:nvPr/>
        </p:nvGrpSpPr>
        <p:grpSpPr bwMode="auto">
          <a:xfrm>
            <a:off x="3511551" y="4257678"/>
            <a:ext cx="700088" cy="398463"/>
            <a:chOff x="1871277" y="1576300"/>
            <a:chExt cx="1128371" cy="437861"/>
          </a:xfrm>
        </p:grpSpPr>
        <p:sp>
          <p:nvSpPr>
            <p:cNvPr id="63592" name="Oval 154">
              <a:extLst>
                <a:ext uri="{FF2B5EF4-FFF2-40B4-BE49-F238E27FC236}">
                  <a16:creationId xmlns:a16="http://schemas.microsoft.com/office/drawing/2014/main" id="{73636FE0-2938-6E4F-97E0-075BBC10C52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3836" y="1694924"/>
              <a:ext cx="1125812" cy="319237"/>
            </a:xfrm>
            <a:prstGeom prst="ellipse">
              <a:avLst/>
            </a:prstGeom>
            <a:gradFill rotWithShape="1">
              <a:gsLst>
                <a:gs pos="0">
                  <a:srgbClr val="8585E0"/>
                </a:gs>
                <a:gs pos="50000">
                  <a:srgbClr val="262699"/>
                </a:gs>
                <a:gs pos="100000">
                  <a:srgbClr val="8585E0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6D1AE091-9849-944E-B37D-AA4A9ACA4272}"/>
                </a:ext>
              </a:extLst>
            </p:cNvPr>
            <p:cNvSpPr/>
            <p:nvPr/>
          </p:nvSpPr>
          <p:spPr bwMode="auto">
            <a:xfrm>
              <a:off x="1871277" y="1740280"/>
              <a:ext cx="1128371" cy="11513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3594" name="Oval 156">
              <a:extLst>
                <a:ext uri="{FF2B5EF4-FFF2-40B4-BE49-F238E27FC236}">
                  <a16:creationId xmlns:a16="http://schemas.microsoft.com/office/drawing/2014/main" id="{F548D881-4CA4-C44D-B603-19FE561370D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812" cy="31923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A7973AC7-9D68-794F-A1A9-6085B82C5131}"/>
                </a:ext>
              </a:extLst>
            </p:cNvPr>
            <p:cNvSpPr/>
            <p:nvPr/>
          </p:nvSpPr>
          <p:spPr bwMode="auto">
            <a:xfrm>
              <a:off x="2160407" y="1673990"/>
              <a:ext cx="547554" cy="16049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-1" fmla="*/ 1486231 w 2944854"/>
                <a:gd name="connsiteY0-2" fmla="*/ 727041 h 1316375"/>
                <a:gd name="connsiteX1-3" fmla="*/ 257675 w 2944854"/>
                <a:gd name="connsiteY1-4" fmla="*/ 1302232 h 1316375"/>
                <a:gd name="connsiteX2-5" fmla="*/ 0 w 2944854"/>
                <a:gd name="connsiteY2-6" fmla="*/ 1228607 h 1316375"/>
                <a:gd name="connsiteX3-7" fmla="*/ 911064 w 2944854"/>
                <a:gd name="connsiteY3-8" fmla="*/ 837478 h 1316375"/>
                <a:gd name="connsiteX4-9" fmla="*/ 883456 w 2944854"/>
                <a:gd name="connsiteY4-10" fmla="*/ 450949 h 1316375"/>
                <a:gd name="connsiteX5-11" fmla="*/ 161047 w 2944854"/>
                <a:gd name="connsiteY5-12" fmla="*/ 119640 h 1316375"/>
                <a:gd name="connsiteX6-13" fmla="*/ 404917 w 2944854"/>
                <a:gd name="connsiteY6-14" fmla="*/ 50617 h 1316375"/>
                <a:gd name="connsiteX7-15" fmla="*/ 1477028 w 2944854"/>
                <a:gd name="connsiteY7-16" fmla="*/ 501566 h 1316375"/>
                <a:gd name="connsiteX8-17" fmla="*/ 2572146 w 2944854"/>
                <a:gd name="connsiteY8-18" fmla="*/ 0 h 1316375"/>
                <a:gd name="connsiteX9-19" fmla="*/ 2875834 w 2944854"/>
                <a:gd name="connsiteY9-20" fmla="*/ 96632 h 1316375"/>
                <a:gd name="connsiteX10-21" fmla="*/ 2079803 w 2944854"/>
                <a:gd name="connsiteY10-22" fmla="*/ 432543 h 1316375"/>
                <a:gd name="connsiteX11-23" fmla="*/ 2240850 w 2944854"/>
                <a:gd name="connsiteY11-24" fmla="*/ 920305 h 1316375"/>
                <a:gd name="connsiteX12-25" fmla="*/ 2944854 w 2944854"/>
                <a:gd name="connsiteY12-26" fmla="*/ 1228607 h 1316375"/>
                <a:gd name="connsiteX13-27" fmla="*/ 2756623 w 2944854"/>
                <a:gd name="connsiteY13-28" fmla="*/ 1316375 h 1316375"/>
                <a:gd name="connsiteX14-29" fmla="*/ 1486231 w 2944854"/>
                <a:gd name="connsiteY14-30" fmla="*/ 727041 h 1316375"/>
                <a:gd name="connsiteX0-31" fmla="*/ 1486231 w 3024520"/>
                <a:gd name="connsiteY0-32" fmla="*/ 727041 h 1316375"/>
                <a:gd name="connsiteX1-33" fmla="*/ 257675 w 3024520"/>
                <a:gd name="connsiteY1-34" fmla="*/ 1302232 h 1316375"/>
                <a:gd name="connsiteX2-35" fmla="*/ 0 w 3024520"/>
                <a:gd name="connsiteY2-36" fmla="*/ 1228607 h 1316375"/>
                <a:gd name="connsiteX3-37" fmla="*/ 911064 w 3024520"/>
                <a:gd name="connsiteY3-38" fmla="*/ 837478 h 1316375"/>
                <a:gd name="connsiteX4-39" fmla="*/ 883456 w 3024520"/>
                <a:gd name="connsiteY4-40" fmla="*/ 450949 h 1316375"/>
                <a:gd name="connsiteX5-41" fmla="*/ 161047 w 3024520"/>
                <a:gd name="connsiteY5-42" fmla="*/ 119640 h 1316375"/>
                <a:gd name="connsiteX6-43" fmla="*/ 404917 w 3024520"/>
                <a:gd name="connsiteY6-44" fmla="*/ 50617 h 1316375"/>
                <a:gd name="connsiteX7-45" fmla="*/ 1477028 w 3024520"/>
                <a:gd name="connsiteY7-46" fmla="*/ 501566 h 1316375"/>
                <a:gd name="connsiteX8-47" fmla="*/ 2572146 w 3024520"/>
                <a:gd name="connsiteY8-48" fmla="*/ 0 h 1316375"/>
                <a:gd name="connsiteX9-49" fmla="*/ 2875834 w 3024520"/>
                <a:gd name="connsiteY9-50" fmla="*/ 96632 h 1316375"/>
                <a:gd name="connsiteX10-51" fmla="*/ 2079803 w 3024520"/>
                <a:gd name="connsiteY10-52" fmla="*/ 432543 h 1316375"/>
                <a:gd name="connsiteX11-53" fmla="*/ 2240850 w 3024520"/>
                <a:gd name="connsiteY11-54" fmla="*/ 920305 h 1316375"/>
                <a:gd name="connsiteX12-55" fmla="*/ 3024520 w 3024520"/>
                <a:gd name="connsiteY12-56" fmla="*/ 1228607 h 1316375"/>
                <a:gd name="connsiteX13-57" fmla="*/ 2756623 w 3024520"/>
                <a:gd name="connsiteY13-58" fmla="*/ 1316375 h 1316375"/>
                <a:gd name="connsiteX14-59" fmla="*/ 1486231 w 3024520"/>
                <a:gd name="connsiteY14-60" fmla="*/ 727041 h 1316375"/>
                <a:gd name="connsiteX0-61" fmla="*/ 1537780 w 3076069"/>
                <a:gd name="connsiteY0-62" fmla="*/ 727041 h 1316375"/>
                <a:gd name="connsiteX1-63" fmla="*/ 309224 w 3076069"/>
                <a:gd name="connsiteY1-64" fmla="*/ 1302232 h 1316375"/>
                <a:gd name="connsiteX2-65" fmla="*/ 0 w 3076069"/>
                <a:gd name="connsiteY2-66" fmla="*/ 1228607 h 1316375"/>
                <a:gd name="connsiteX3-67" fmla="*/ 962613 w 3076069"/>
                <a:gd name="connsiteY3-68" fmla="*/ 837478 h 1316375"/>
                <a:gd name="connsiteX4-69" fmla="*/ 935005 w 3076069"/>
                <a:gd name="connsiteY4-70" fmla="*/ 450949 h 1316375"/>
                <a:gd name="connsiteX5-71" fmla="*/ 212596 w 3076069"/>
                <a:gd name="connsiteY5-72" fmla="*/ 119640 h 1316375"/>
                <a:gd name="connsiteX6-73" fmla="*/ 456466 w 3076069"/>
                <a:gd name="connsiteY6-74" fmla="*/ 50617 h 1316375"/>
                <a:gd name="connsiteX7-75" fmla="*/ 1528577 w 3076069"/>
                <a:gd name="connsiteY7-76" fmla="*/ 501566 h 1316375"/>
                <a:gd name="connsiteX8-77" fmla="*/ 2623695 w 3076069"/>
                <a:gd name="connsiteY8-78" fmla="*/ 0 h 1316375"/>
                <a:gd name="connsiteX9-79" fmla="*/ 2927383 w 3076069"/>
                <a:gd name="connsiteY9-80" fmla="*/ 96632 h 1316375"/>
                <a:gd name="connsiteX10-81" fmla="*/ 2131352 w 3076069"/>
                <a:gd name="connsiteY10-82" fmla="*/ 432543 h 1316375"/>
                <a:gd name="connsiteX11-83" fmla="*/ 2292399 w 3076069"/>
                <a:gd name="connsiteY11-84" fmla="*/ 920305 h 1316375"/>
                <a:gd name="connsiteX12-85" fmla="*/ 3076069 w 3076069"/>
                <a:gd name="connsiteY12-86" fmla="*/ 1228607 h 1316375"/>
                <a:gd name="connsiteX13-87" fmla="*/ 2808172 w 3076069"/>
                <a:gd name="connsiteY13-88" fmla="*/ 1316375 h 1316375"/>
                <a:gd name="connsiteX14-89" fmla="*/ 1537780 w 3076069"/>
                <a:gd name="connsiteY14-90" fmla="*/ 727041 h 1316375"/>
                <a:gd name="connsiteX0-91" fmla="*/ 1537780 w 3076069"/>
                <a:gd name="connsiteY0-92" fmla="*/ 727041 h 1321259"/>
                <a:gd name="connsiteX1-93" fmla="*/ 313981 w 3076069"/>
                <a:gd name="connsiteY1-94" fmla="*/ 1321259 h 1321259"/>
                <a:gd name="connsiteX2-95" fmla="*/ 0 w 3076069"/>
                <a:gd name="connsiteY2-96" fmla="*/ 1228607 h 1321259"/>
                <a:gd name="connsiteX3-97" fmla="*/ 962613 w 3076069"/>
                <a:gd name="connsiteY3-98" fmla="*/ 837478 h 1321259"/>
                <a:gd name="connsiteX4-99" fmla="*/ 935005 w 3076069"/>
                <a:gd name="connsiteY4-100" fmla="*/ 450949 h 1321259"/>
                <a:gd name="connsiteX5-101" fmla="*/ 212596 w 3076069"/>
                <a:gd name="connsiteY5-102" fmla="*/ 119640 h 1321259"/>
                <a:gd name="connsiteX6-103" fmla="*/ 456466 w 3076069"/>
                <a:gd name="connsiteY6-104" fmla="*/ 50617 h 1321259"/>
                <a:gd name="connsiteX7-105" fmla="*/ 1528577 w 3076069"/>
                <a:gd name="connsiteY7-106" fmla="*/ 501566 h 1321259"/>
                <a:gd name="connsiteX8-107" fmla="*/ 2623695 w 3076069"/>
                <a:gd name="connsiteY8-108" fmla="*/ 0 h 1321259"/>
                <a:gd name="connsiteX9-109" fmla="*/ 2927383 w 3076069"/>
                <a:gd name="connsiteY9-110" fmla="*/ 96632 h 1321259"/>
                <a:gd name="connsiteX10-111" fmla="*/ 2131352 w 3076069"/>
                <a:gd name="connsiteY10-112" fmla="*/ 432543 h 1321259"/>
                <a:gd name="connsiteX11-113" fmla="*/ 2292399 w 3076069"/>
                <a:gd name="connsiteY11-114" fmla="*/ 920305 h 1321259"/>
                <a:gd name="connsiteX12-115" fmla="*/ 3076069 w 3076069"/>
                <a:gd name="connsiteY12-116" fmla="*/ 1228607 h 1321259"/>
                <a:gd name="connsiteX13-117" fmla="*/ 2808172 w 3076069"/>
                <a:gd name="connsiteY13-118" fmla="*/ 1316375 h 1321259"/>
                <a:gd name="connsiteX14-119" fmla="*/ 1537780 w 3076069"/>
                <a:gd name="connsiteY14-120" fmla="*/ 727041 h 1321259"/>
                <a:gd name="connsiteX0-121" fmla="*/ 1537780 w 3076069"/>
                <a:gd name="connsiteY0-122" fmla="*/ 750825 h 1321259"/>
                <a:gd name="connsiteX1-123" fmla="*/ 313981 w 3076069"/>
                <a:gd name="connsiteY1-124" fmla="*/ 1321259 h 1321259"/>
                <a:gd name="connsiteX2-125" fmla="*/ 0 w 3076069"/>
                <a:gd name="connsiteY2-126" fmla="*/ 1228607 h 1321259"/>
                <a:gd name="connsiteX3-127" fmla="*/ 962613 w 3076069"/>
                <a:gd name="connsiteY3-128" fmla="*/ 837478 h 1321259"/>
                <a:gd name="connsiteX4-129" fmla="*/ 935005 w 3076069"/>
                <a:gd name="connsiteY4-130" fmla="*/ 450949 h 1321259"/>
                <a:gd name="connsiteX5-131" fmla="*/ 212596 w 3076069"/>
                <a:gd name="connsiteY5-132" fmla="*/ 119640 h 1321259"/>
                <a:gd name="connsiteX6-133" fmla="*/ 456466 w 3076069"/>
                <a:gd name="connsiteY6-134" fmla="*/ 50617 h 1321259"/>
                <a:gd name="connsiteX7-135" fmla="*/ 1528577 w 3076069"/>
                <a:gd name="connsiteY7-136" fmla="*/ 501566 h 1321259"/>
                <a:gd name="connsiteX8-137" fmla="*/ 2623695 w 3076069"/>
                <a:gd name="connsiteY8-138" fmla="*/ 0 h 1321259"/>
                <a:gd name="connsiteX9-139" fmla="*/ 2927383 w 3076069"/>
                <a:gd name="connsiteY9-140" fmla="*/ 96632 h 1321259"/>
                <a:gd name="connsiteX10-141" fmla="*/ 2131352 w 3076069"/>
                <a:gd name="connsiteY10-142" fmla="*/ 432543 h 1321259"/>
                <a:gd name="connsiteX11-143" fmla="*/ 2292399 w 3076069"/>
                <a:gd name="connsiteY11-144" fmla="*/ 920305 h 1321259"/>
                <a:gd name="connsiteX12-145" fmla="*/ 3076069 w 3076069"/>
                <a:gd name="connsiteY12-146" fmla="*/ 1228607 h 1321259"/>
                <a:gd name="connsiteX13-147" fmla="*/ 2808172 w 3076069"/>
                <a:gd name="connsiteY13-148" fmla="*/ 1316375 h 1321259"/>
                <a:gd name="connsiteX14-149" fmla="*/ 1537780 w 3076069"/>
                <a:gd name="connsiteY14-150" fmla="*/ 750825 h 13212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3596" name="Freeform 158">
              <a:extLst>
                <a:ext uri="{FF2B5EF4-FFF2-40B4-BE49-F238E27FC236}">
                  <a16:creationId xmlns:a16="http://schemas.microsoft.com/office/drawing/2014/main" id="{AC47ED10-517B-974C-9047-81FAC8A01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4116" y="1633868"/>
              <a:ext cx="660135" cy="109901"/>
            </a:xfrm>
            <a:custGeom>
              <a:avLst/>
              <a:gdLst>
                <a:gd name="T0" fmla="*/ 0 w 3723451"/>
                <a:gd name="T1" fmla="*/ 373 h 932950"/>
                <a:gd name="T2" fmla="*/ 3651 w 3723451"/>
                <a:gd name="T3" fmla="*/ 4 h 932950"/>
                <a:gd name="T4" fmla="*/ 10342 w 3723451"/>
                <a:gd name="T5" fmla="*/ 851 h 932950"/>
                <a:gd name="T6" fmla="*/ 16724 w 3723451"/>
                <a:gd name="T7" fmla="*/ 0 h 932950"/>
                <a:gd name="T8" fmla="*/ 20749 w 3723451"/>
                <a:gd name="T9" fmla="*/ 339 h 932950"/>
                <a:gd name="T10" fmla="*/ 17755 w 3723451"/>
                <a:gd name="T11" fmla="*/ 755 h 932950"/>
                <a:gd name="T12" fmla="*/ 16791 w 3723451"/>
                <a:gd name="T13" fmla="*/ 643 h 932950"/>
                <a:gd name="T14" fmla="*/ 10459 w 3723451"/>
                <a:gd name="T15" fmla="*/ 1525 h 932950"/>
                <a:gd name="T16" fmla="*/ 3966 w 3723451"/>
                <a:gd name="T17" fmla="*/ 675 h 932950"/>
                <a:gd name="T18" fmla="*/ 2916 w 3723451"/>
                <a:gd name="T19" fmla="*/ 767 h 932950"/>
                <a:gd name="T20" fmla="*/ 0 w 3723451"/>
                <a:gd name="T21" fmla="*/ 373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dist="23000" dir="5400000" rotWithShape="0">
                <a:srgbClr val="000000">
                  <a:alpha val="34998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3597" name="Freeform 159">
              <a:extLst>
                <a:ext uri="{FF2B5EF4-FFF2-40B4-BE49-F238E27FC236}">
                  <a16:creationId xmlns:a16="http://schemas.microsoft.com/office/drawing/2014/main" id="{CA11B64C-56EA-4848-AC05-CE644986B5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9089" y="1728069"/>
              <a:ext cx="240514" cy="95945"/>
            </a:xfrm>
            <a:custGeom>
              <a:avLst/>
              <a:gdLst>
                <a:gd name="T0" fmla="*/ 0 w 1366596"/>
                <a:gd name="T1" fmla="*/ 0 h 809868"/>
                <a:gd name="T2" fmla="*/ 7450 w 1366596"/>
                <a:gd name="T3" fmla="*/ 1041 h 809868"/>
                <a:gd name="T4" fmla="*/ 4716 w 1366596"/>
                <a:gd name="T5" fmla="*/ 1347 h 809868"/>
                <a:gd name="T6" fmla="*/ 25 w 1366596"/>
                <a:gd name="T7" fmla="*/ 712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dist="23000" dir="5400000" rotWithShape="0">
                <a:srgbClr val="000000">
                  <a:alpha val="34998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3598" name="Freeform 160">
              <a:extLst>
                <a:ext uri="{FF2B5EF4-FFF2-40B4-BE49-F238E27FC236}">
                  <a16:creationId xmlns:a16="http://schemas.microsoft.com/office/drawing/2014/main" id="{DDB163C0-D1C1-E146-A52A-584F647E20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1322" y="1729813"/>
              <a:ext cx="237956" cy="97690"/>
            </a:xfrm>
            <a:custGeom>
              <a:avLst/>
              <a:gdLst>
                <a:gd name="T0" fmla="*/ 7312 w 1348191"/>
                <a:gd name="T1" fmla="*/ 0 h 791462"/>
                <a:gd name="T2" fmla="*/ 7413 w 1348191"/>
                <a:gd name="T3" fmla="*/ 718 h 791462"/>
                <a:gd name="T4" fmla="*/ 2682 w 1348191"/>
                <a:gd name="T5" fmla="*/ 1488 h 791462"/>
                <a:gd name="T6" fmla="*/ 0 w 1348191"/>
                <a:gd name="T7" fmla="*/ 1151 h 791462"/>
                <a:gd name="T8" fmla="*/ 7312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dist="23000" dir="5400000" rotWithShape="0">
                <a:srgbClr val="000000">
                  <a:alpha val="34998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cxnSp>
          <p:nvCxnSpPr>
            <p:cNvPr id="63599" name="Straight Connector 161">
              <a:extLst>
                <a:ext uri="{FF2B5EF4-FFF2-40B4-BE49-F238E27FC236}">
                  <a16:creationId xmlns:a16="http://schemas.microsoft.com/office/drawing/2014/main" id="{6B0F5E33-443E-F94C-832C-AD3109690070}"/>
                </a:ext>
              </a:extLst>
            </p:cNvPr>
            <p:cNvCxnSpPr>
              <a:cxnSpLocks noChangeShapeType="1"/>
              <a:endCxn id="63594" idx="2"/>
            </p:cNvCxnSpPr>
            <p:nvPr/>
          </p:nvCxnSpPr>
          <p:spPr bwMode="auto">
            <a:xfrm flipH="1" flipV="1">
              <a:off x="1871277" y="1736791"/>
              <a:ext cx="2559" cy="12385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600" name="Straight Connector 162">
              <a:extLst>
                <a:ext uri="{FF2B5EF4-FFF2-40B4-BE49-F238E27FC236}">
                  <a16:creationId xmlns:a16="http://schemas.microsoft.com/office/drawing/2014/main" id="{C7FCDC43-9829-0A4B-99E1-09629B7DAA83}"/>
                </a:ext>
              </a:extLst>
            </p:cNvPr>
            <p:cNvCxnSpPr>
              <a:cxnSpLocks noChangeShapeType="1"/>
              <a:endCxn id="63594" idx="2"/>
            </p:cNvCxnSpPr>
            <p:nvPr/>
          </p:nvCxnSpPr>
          <p:spPr bwMode="auto">
            <a:xfrm flipH="1" flipV="1">
              <a:off x="2997089" y="1735047"/>
              <a:ext cx="2559" cy="12211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33" name="Group 7">
            <a:extLst>
              <a:ext uri="{FF2B5EF4-FFF2-40B4-BE49-F238E27FC236}">
                <a16:creationId xmlns:a16="http://schemas.microsoft.com/office/drawing/2014/main" id="{8BEDF638-2C9C-FC4E-8F21-54530DB19AC2}"/>
              </a:ext>
            </a:extLst>
          </p:cNvPr>
          <p:cNvGrpSpPr>
            <a:grpSpLocks/>
          </p:cNvGrpSpPr>
          <p:nvPr/>
        </p:nvGrpSpPr>
        <p:grpSpPr bwMode="auto">
          <a:xfrm>
            <a:off x="5611815" y="4262438"/>
            <a:ext cx="700087" cy="398463"/>
            <a:chOff x="1871277" y="1576300"/>
            <a:chExt cx="1128371" cy="437861"/>
          </a:xfrm>
        </p:grpSpPr>
        <p:sp>
          <p:nvSpPr>
            <p:cNvPr id="63583" name="Oval 164">
              <a:extLst>
                <a:ext uri="{FF2B5EF4-FFF2-40B4-BE49-F238E27FC236}">
                  <a16:creationId xmlns:a16="http://schemas.microsoft.com/office/drawing/2014/main" id="{0B126AF7-501C-FA49-B0B3-77A6C259D7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3835" y="1694924"/>
              <a:ext cx="1125813" cy="319237"/>
            </a:xfrm>
            <a:prstGeom prst="ellipse">
              <a:avLst/>
            </a:prstGeom>
            <a:gradFill rotWithShape="1">
              <a:gsLst>
                <a:gs pos="0">
                  <a:srgbClr val="8585E0"/>
                </a:gs>
                <a:gs pos="50000">
                  <a:srgbClr val="262699"/>
                </a:gs>
                <a:gs pos="100000">
                  <a:srgbClr val="8585E0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CFB4D54-25AD-854B-B143-1ED62F40BD54}"/>
                </a:ext>
              </a:extLst>
            </p:cNvPr>
            <p:cNvSpPr/>
            <p:nvPr/>
          </p:nvSpPr>
          <p:spPr bwMode="auto">
            <a:xfrm>
              <a:off x="1871277" y="1740280"/>
              <a:ext cx="1128371" cy="11513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3585" name="Oval 166">
              <a:extLst>
                <a:ext uri="{FF2B5EF4-FFF2-40B4-BE49-F238E27FC236}">
                  <a16:creationId xmlns:a16="http://schemas.microsoft.com/office/drawing/2014/main" id="{DC149F52-2968-1C44-AC4D-6BC01606D7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813" cy="31923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5AB0FE62-82C8-2645-93B6-6DEF7C1FAF54}"/>
                </a:ext>
              </a:extLst>
            </p:cNvPr>
            <p:cNvSpPr/>
            <p:nvPr/>
          </p:nvSpPr>
          <p:spPr bwMode="auto">
            <a:xfrm>
              <a:off x="2160405" y="1673990"/>
              <a:ext cx="547555" cy="16049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-1" fmla="*/ 1486231 w 2944854"/>
                <a:gd name="connsiteY0-2" fmla="*/ 727041 h 1316375"/>
                <a:gd name="connsiteX1-3" fmla="*/ 257675 w 2944854"/>
                <a:gd name="connsiteY1-4" fmla="*/ 1302232 h 1316375"/>
                <a:gd name="connsiteX2-5" fmla="*/ 0 w 2944854"/>
                <a:gd name="connsiteY2-6" fmla="*/ 1228607 h 1316375"/>
                <a:gd name="connsiteX3-7" fmla="*/ 911064 w 2944854"/>
                <a:gd name="connsiteY3-8" fmla="*/ 837478 h 1316375"/>
                <a:gd name="connsiteX4-9" fmla="*/ 883456 w 2944854"/>
                <a:gd name="connsiteY4-10" fmla="*/ 450949 h 1316375"/>
                <a:gd name="connsiteX5-11" fmla="*/ 161047 w 2944854"/>
                <a:gd name="connsiteY5-12" fmla="*/ 119640 h 1316375"/>
                <a:gd name="connsiteX6-13" fmla="*/ 404917 w 2944854"/>
                <a:gd name="connsiteY6-14" fmla="*/ 50617 h 1316375"/>
                <a:gd name="connsiteX7-15" fmla="*/ 1477028 w 2944854"/>
                <a:gd name="connsiteY7-16" fmla="*/ 501566 h 1316375"/>
                <a:gd name="connsiteX8-17" fmla="*/ 2572146 w 2944854"/>
                <a:gd name="connsiteY8-18" fmla="*/ 0 h 1316375"/>
                <a:gd name="connsiteX9-19" fmla="*/ 2875834 w 2944854"/>
                <a:gd name="connsiteY9-20" fmla="*/ 96632 h 1316375"/>
                <a:gd name="connsiteX10-21" fmla="*/ 2079803 w 2944854"/>
                <a:gd name="connsiteY10-22" fmla="*/ 432543 h 1316375"/>
                <a:gd name="connsiteX11-23" fmla="*/ 2240850 w 2944854"/>
                <a:gd name="connsiteY11-24" fmla="*/ 920305 h 1316375"/>
                <a:gd name="connsiteX12-25" fmla="*/ 2944854 w 2944854"/>
                <a:gd name="connsiteY12-26" fmla="*/ 1228607 h 1316375"/>
                <a:gd name="connsiteX13-27" fmla="*/ 2756623 w 2944854"/>
                <a:gd name="connsiteY13-28" fmla="*/ 1316375 h 1316375"/>
                <a:gd name="connsiteX14-29" fmla="*/ 1486231 w 2944854"/>
                <a:gd name="connsiteY14-30" fmla="*/ 727041 h 1316375"/>
                <a:gd name="connsiteX0-31" fmla="*/ 1486231 w 3024520"/>
                <a:gd name="connsiteY0-32" fmla="*/ 727041 h 1316375"/>
                <a:gd name="connsiteX1-33" fmla="*/ 257675 w 3024520"/>
                <a:gd name="connsiteY1-34" fmla="*/ 1302232 h 1316375"/>
                <a:gd name="connsiteX2-35" fmla="*/ 0 w 3024520"/>
                <a:gd name="connsiteY2-36" fmla="*/ 1228607 h 1316375"/>
                <a:gd name="connsiteX3-37" fmla="*/ 911064 w 3024520"/>
                <a:gd name="connsiteY3-38" fmla="*/ 837478 h 1316375"/>
                <a:gd name="connsiteX4-39" fmla="*/ 883456 w 3024520"/>
                <a:gd name="connsiteY4-40" fmla="*/ 450949 h 1316375"/>
                <a:gd name="connsiteX5-41" fmla="*/ 161047 w 3024520"/>
                <a:gd name="connsiteY5-42" fmla="*/ 119640 h 1316375"/>
                <a:gd name="connsiteX6-43" fmla="*/ 404917 w 3024520"/>
                <a:gd name="connsiteY6-44" fmla="*/ 50617 h 1316375"/>
                <a:gd name="connsiteX7-45" fmla="*/ 1477028 w 3024520"/>
                <a:gd name="connsiteY7-46" fmla="*/ 501566 h 1316375"/>
                <a:gd name="connsiteX8-47" fmla="*/ 2572146 w 3024520"/>
                <a:gd name="connsiteY8-48" fmla="*/ 0 h 1316375"/>
                <a:gd name="connsiteX9-49" fmla="*/ 2875834 w 3024520"/>
                <a:gd name="connsiteY9-50" fmla="*/ 96632 h 1316375"/>
                <a:gd name="connsiteX10-51" fmla="*/ 2079803 w 3024520"/>
                <a:gd name="connsiteY10-52" fmla="*/ 432543 h 1316375"/>
                <a:gd name="connsiteX11-53" fmla="*/ 2240850 w 3024520"/>
                <a:gd name="connsiteY11-54" fmla="*/ 920305 h 1316375"/>
                <a:gd name="connsiteX12-55" fmla="*/ 3024520 w 3024520"/>
                <a:gd name="connsiteY12-56" fmla="*/ 1228607 h 1316375"/>
                <a:gd name="connsiteX13-57" fmla="*/ 2756623 w 3024520"/>
                <a:gd name="connsiteY13-58" fmla="*/ 1316375 h 1316375"/>
                <a:gd name="connsiteX14-59" fmla="*/ 1486231 w 3024520"/>
                <a:gd name="connsiteY14-60" fmla="*/ 727041 h 1316375"/>
                <a:gd name="connsiteX0-61" fmla="*/ 1537780 w 3076069"/>
                <a:gd name="connsiteY0-62" fmla="*/ 727041 h 1316375"/>
                <a:gd name="connsiteX1-63" fmla="*/ 309224 w 3076069"/>
                <a:gd name="connsiteY1-64" fmla="*/ 1302232 h 1316375"/>
                <a:gd name="connsiteX2-65" fmla="*/ 0 w 3076069"/>
                <a:gd name="connsiteY2-66" fmla="*/ 1228607 h 1316375"/>
                <a:gd name="connsiteX3-67" fmla="*/ 962613 w 3076069"/>
                <a:gd name="connsiteY3-68" fmla="*/ 837478 h 1316375"/>
                <a:gd name="connsiteX4-69" fmla="*/ 935005 w 3076069"/>
                <a:gd name="connsiteY4-70" fmla="*/ 450949 h 1316375"/>
                <a:gd name="connsiteX5-71" fmla="*/ 212596 w 3076069"/>
                <a:gd name="connsiteY5-72" fmla="*/ 119640 h 1316375"/>
                <a:gd name="connsiteX6-73" fmla="*/ 456466 w 3076069"/>
                <a:gd name="connsiteY6-74" fmla="*/ 50617 h 1316375"/>
                <a:gd name="connsiteX7-75" fmla="*/ 1528577 w 3076069"/>
                <a:gd name="connsiteY7-76" fmla="*/ 501566 h 1316375"/>
                <a:gd name="connsiteX8-77" fmla="*/ 2623695 w 3076069"/>
                <a:gd name="connsiteY8-78" fmla="*/ 0 h 1316375"/>
                <a:gd name="connsiteX9-79" fmla="*/ 2927383 w 3076069"/>
                <a:gd name="connsiteY9-80" fmla="*/ 96632 h 1316375"/>
                <a:gd name="connsiteX10-81" fmla="*/ 2131352 w 3076069"/>
                <a:gd name="connsiteY10-82" fmla="*/ 432543 h 1316375"/>
                <a:gd name="connsiteX11-83" fmla="*/ 2292399 w 3076069"/>
                <a:gd name="connsiteY11-84" fmla="*/ 920305 h 1316375"/>
                <a:gd name="connsiteX12-85" fmla="*/ 3076069 w 3076069"/>
                <a:gd name="connsiteY12-86" fmla="*/ 1228607 h 1316375"/>
                <a:gd name="connsiteX13-87" fmla="*/ 2808172 w 3076069"/>
                <a:gd name="connsiteY13-88" fmla="*/ 1316375 h 1316375"/>
                <a:gd name="connsiteX14-89" fmla="*/ 1537780 w 3076069"/>
                <a:gd name="connsiteY14-90" fmla="*/ 727041 h 1316375"/>
                <a:gd name="connsiteX0-91" fmla="*/ 1537780 w 3076069"/>
                <a:gd name="connsiteY0-92" fmla="*/ 727041 h 1321259"/>
                <a:gd name="connsiteX1-93" fmla="*/ 313981 w 3076069"/>
                <a:gd name="connsiteY1-94" fmla="*/ 1321259 h 1321259"/>
                <a:gd name="connsiteX2-95" fmla="*/ 0 w 3076069"/>
                <a:gd name="connsiteY2-96" fmla="*/ 1228607 h 1321259"/>
                <a:gd name="connsiteX3-97" fmla="*/ 962613 w 3076069"/>
                <a:gd name="connsiteY3-98" fmla="*/ 837478 h 1321259"/>
                <a:gd name="connsiteX4-99" fmla="*/ 935005 w 3076069"/>
                <a:gd name="connsiteY4-100" fmla="*/ 450949 h 1321259"/>
                <a:gd name="connsiteX5-101" fmla="*/ 212596 w 3076069"/>
                <a:gd name="connsiteY5-102" fmla="*/ 119640 h 1321259"/>
                <a:gd name="connsiteX6-103" fmla="*/ 456466 w 3076069"/>
                <a:gd name="connsiteY6-104" fmla="*/ 50617 h 1321259"/>
                <a:gd name="connsiteX7-105" fmla="*/ 1528577 w 3076069"/>
                <a:gd name="connsiteY7-106" fmla="*/ 501566 h 1321259"/>
                <a:gd name="connsiteX8-107" fmla="*/ 2623695 w 3076069"/>
                <a:gd name="connsiteY8-108" fmla="*/ 0 h 1321259"/>
                <a:gd name="connsiteX9-109" fmla="*/ 2927383 w 3076069"/>
                <a:gd name="connsiteY9-110" fmla="*/ 96632 h 1321259"/>
                <a:gd name="connsiteX10-111" fmla="*/ 2131352 w 3076069"/>
                <a:gd name="connsiteY10-112" fmla="*/ 432543 h 1321259"/>
                <a:gd name="connsiteX11-113" fmla="*/ 2292399 w 3076069"/>
                <a:gd name="connsiteY11-114" fmla="*/ 920305 h 1321259"/>
                <a:gd name="connsiteX12-115" fmla="*/ 3076069 w 3076069"/>
                <a:gd name="connsiteY12-116" fmla="*/ 1228607 h 1321259"/>
                <a:gd name="connsiteX13-117" fmla="*/ 2808172 w 3076069"/>
                <a:gd name="connsiteY13-118" fmla="*/ 1316375 h 1321259"/>
                <a:gd name="connsiteX14-119" fmla="*/ 1537780 w 3076069"/>
                <a:gd name="connsiteY14-120" fmla="*/ 727041 h 1321259"/>
                <a:gd name="connsiteX0-121" fmla="*/ 1537780 w 3076069"/>
                <a:gd name="connsiteY0-122" fmla="*/ 750825 h 1321259"/>
                <a:gd name="connsiteX1-123" fmla="*/ 313981 w 3076069"/>
                <a:gd name="connsiteY1-124" fmla="*/ 1321259 h 1321259"/>
                <a:gd name="connsiteX2-125" fmla="*/ 0 w 3076069"/>
                <a:gd name="connsiteY2-126" fmla="*/ 1228607 h 1321259"/>
                <a:gd name="connsiteX3-127" fmla="*/ 962613 w 3076069"/>
                <a:gd name="connsiteY3-128" fmla="*/ 837478 h 1321259"/>
                <a:gd name="connsiteX4-129" fmla="*/ 935005 w 3076069"/>
                <a:gd name="connsiteY4-130" fmla="*/ 450949 h 1321259"/>
                <a:gd name="connsiteX5-131" fmla="*/ 212596 w 3076069"/>
                <a:gd name="connsiteY5-132" fmla="*/ 119640 h 1321259"/>
                <a:gd name="connsiteX6-133" fmla="*/ 456466 w 3076069"/>
                <a:gd name="connsiteY6-134" fmla="*/ 50617 h 1321259"/>
                <a:gd name="connsiteX7-135" fmla="*/ 1528577 w 3076069"/>
                <a:gd name="connsiteY7-136" fmla="*/ 501566 h 1321259"/>
                <a:gd name="connsiteX8-137" fmla="*/ 2623695 w 3076069"/>
                <a:gd name="connsiteY8-138" fmla="*/ 0 h 1321259"/>
                <a:gd name="connsiteX9-139" fmla="*/ 2927383 w 3076069"/>
                <a:gd name="connsiteY9-140" fmla="*/ 96632 h 1321259"/>
                <a:gd name="connsiteX10-141" fmla="*/ 2131352 w 3076069"/>
                <a:gd name="connsiteY10-142" fmla="*/ 432543 h 1321259"/>
                <a:gd name="connsiteX11-143" fmla="*/ 2292399 w 3076069"/>
                <a:gd name="connsiteY11-144" fmla="*/ 920305 h 1321259"/>
                <a:gd name="connsiteX12-145" fmla="*/ 3076069 w 3076069"/>
                <a:gd name="connsiteY12-146" fmla="*/ 1228607 h 1321259"/>
                <a:gd name="connsiteX13-147" fmla="*/ 2808172 w 3076069"/>
                <a:gd name="connsiteY13-148" fmla="*/ 1316375 h 1321259"/>
                <a:gd name="connsiteX14-149" fmla="*/ 1537780 w 3076069"/>
                <a:gd name="connsiteY14-150" fmla="*/ 750825 h 13212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3587" name="Freeform 168">
              <a:extLst>
                <a:ext uri="{FF2B5EF4-FFF2-40B4-BE49-F238E27FC236}">
                  <a16:creationId xmlns:a16="http://schemas.microsoft.com/office/drawing/2014/main" id="{DC7545E3-9DD6-FF4C-8084-61B1F5473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4115" y="1633867"/>
              <a:ext cx="660136" cy="109902"/>
            </a:xfrm>
            <a:custGeom>
              <a:avLst/>
              <a:gdLst>
                <a:gd name="T0" fmla="*/ 0 w 3723451"/>
                <a:gd name="T1" fmla="*/ 373 h 932950"/>
                <a:gd name="T2" fmla="*/ 3651 w 3723451"/>
                <a:gd name="T3" fmla="*/ 4 h 932950"/>
                <a:gd name="T4" fmla="*/ 10342 w 3723451"/>
                <a:gd name="T5" fmla="*/ 851 h 932950"/>
                <a:gd name="T6" fmla="*/ 16725 w 3723451"/>
                <a:gd name="T7" fmla="*/ 0 h 932950"/>
                <a:gd name="T8" fmla="*/ 20749 w 3723451"/>
                <a:gd name="T9" fmla="*/ 339 h 932950"/>
                <a:gd name="T10" fmla="*/ 17755 w 3723451"/>
                <a:gd name="T11" fmla="*/ 755 h 932950"/>
                <a:gd name="T12" fmla="*/ 16791 w 3723451"/>
                <a:gd name="T13" fmla="*/ 643 h 932950"/>
                <a:gd name="T14" fmla="*/ 10459 w 3723451"/>
                <a:gd name="T15" fmla="*/ 1525 h 932950"/>
                <a:gd name="T16" fmla="*/ 3966 w 3723451"/>
                <a:gd name="T17" fmla="*/ 675 h 932950"/>
                <a:gd name="T18" fmla="*/ 2916 w 3723451"/>
                <a:gd name="T19" fmla="*/ 767 h 932950"/>
                <a:gd name="T20" fmla="*/ 0 w 3723451"/>
                <a:gd name="T21" fmla="*/ 373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dist="23000" dir="5400000" rotWithShape="0">
                <a:srgbClr val="000000">
                  <a:alpha val="34998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3588" name="Freeform 169">
              <a:extLst>
                <a:ext uri="{FF2B5EF4-FFF2-40B4-BE49-F238E27FC236}">
                  <a16:creationId xmlns:a16="http://schemas.microsoft.com/office/drawing/2014/main" id="{77127D28-B0B1-6343-A38C-62608772B6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9088" y="1728068"/>
              <a:ext cx="240515" cy="95946"/>
            </a:xfrm>
            <a:custGeom>
              <a:avLst/>
              <a:gdLst>
                <a:gd name="T0" fmla="*/ 0 w 1366596"/>
                <a:gd name="T1" fmla="*/ 0 h 809868"/>
                <a:gd name="T2" fmla="*/ 7450 w 1366596"/>
                <a:gd name="T3" fmla="*/ 1041 h 809868"/>
                <a:gd name="T4" fmla="*/ 4716 w 1366596"/>
                <a:gd name="T5" fmla="*/ 1347 h 809868"/>
                <a:gd name="T6" fmla="*/ 25 w 1366596"/>
                <a:gd name="T7" fmla="*/ 712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dist="23000" dir="5400000" rotWithShape="0">
                <a:srgbClr val="000000">
                  <a:alpha val="34998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3589" name="Freeform 170">
              <a:extLst>
                <a:ext uri="{FF2B5EF4-FFF2-40B4-BE49-F238E27FC236}">
                  <a16:creationId xmlns:a16="http://schemas.microsoft.com/office/drawing/2014/main" id="{80967870-1C2E-8143-8A30-DFB869084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1322" y="1729813"/>
              <a:ext cx="237955" cy="97690"/>
            </a:xfrm>
            <a:custGeom>
              <a:avLst/>
              <a:gdLst>
                <a:gd name="T0" fmla="*/ 7312 w 1348191"/>
                <a:gd name="T1" fmla="*/ 0 h 791462"/>
                <a:gd name="T2" fmla="*/ 7413 w 1348191"/>
                <a:gd name="T3" fmla="*/ 718 h 791462"/>
                <a:gd name="T4" fmla="*/ 2682 w 1348191"/>
                <a:gd name="T5" fmla="*/ 1488 h 791462"/>
                <a:gd name="T6" fmla="*/ 0 w 1348191"/>
                <a:gd name="T7" fmla="*/ 1151 h 791462"/>
                <a:gd name="T8" fmla="*/ 7312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dist="23000" dir="5400000" rotWithShape="0">
                <a:srgbClr val="000000">
                  <a:alpha val="34998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cxnSp>
          <p:nvCxnSpPr>
            <p:cNvPr id="63590" name="Straight Connector 171">
              <a:extLst>
                <a:ext uri="{FF2B5EF4-FFF2-40B4-BE49-F238E27FC236}">
                  <a16:creationId xmlns:a16="http://schemas.microsoft.com/office/drawing/2014/main" id="{7CE6EC4A-8906-A64D-A7DA-79FB1F4C16AD}"/>
                </a:ext>
              </a:extLst>
            </p:cNvPr>
            <p:cNvCxnSpPr>
              <a:cxnSpLocks noChangeShapeType="1"/>
              <a:endCxn id="63585" idx="2"/>
            </p:cNvCxnSpPr>
            <p:nvPr/>
          </p:nvCxnSpPr>
          <p:spPr bwMode="auto">
            <a:xfrm flipH="1" flipV="1">
              <a:off x="1871277" y="1736791"/>
              <a:ext cx="2558" cy="12385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91" name="Straight Connector 172">
              <a:extLst>
                <a:ext uri="{FF2B5EF4-FFF2-40B4-BE49-F238E27FC236}">
                  <a16:creationId xmlns:a16="http://schemas.microsoft.com/office/drawing/2014/main" id="{743C46F3-35B3-C44E-A42D-0FA06E44A951}"/>
                </a:ext>
              </a:extLst>
            </p:cNvPr>
            <p:cNvCxnSpPr>
              <a:cxnSpLocks noChangeShapeType="1"/>
              <a:endCxn id="63585" idx="2"/>
            </p:cNvCxnSpPr>
            <p:nvPr/>
          </p:nvCxnSpPr>
          <p:spPr bwMode="auto">
            <a:xfrm flipH="1" flipV="1">
              <a:off x="2997090" y="1735046"/>
              <a:ext cx="2558" cy="12211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34" name="Group 7">
            <a:extLst>
              <a:ext uri="{FF2B5EF4-FFF2-40B4-BE49-F238E27FC236}">
                <a16:creationId xmlns:a16="http://schemas.microsoft.com/office/drawing/2014/main" id="{FD4727F3-4ECC-E941-9707-C0BE0D5A0043}"/>
              </a:ext>
            </a:extLst>
          </p:cNvPr>
          <p:cNvGrpSpPr>
            <a:grpSpLocks/>
          </p:cNvGrpSpPr>
          <p:nvPr/>
        </p:nvGrpSpPr>
        <p:grpSpPr bwMode="auto">
          <a:xfrm>
            <a:off x="3562351" y="2403478"/>
            <a:ext cx="700088" cy="398463"/>
            <a:chOff x="1871277" y="1576300"/>
            <a:chExt cx="1128371" cy="437861"/>
          </a:xfrm>
        </p:grpSpPr>
        <p:sp>
          <p:nvSpPr>
            <p:cNvPr id="63574" name="Oval 174">
              <a:extLst>
                <a:ext uri="{FF2B5EF4-FFF2-40B4-BE49-F238E27FC236}">
                  <a16:creationId xmlns:a16="http://schemas.microsoft.com/office/drawing/2014/main" id="{3173A2FF-F4AF-B84E-94D3-73551AF294B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3836" y="1694924"/>
              <a:ext cx="1125812" cy="319237"/>
            </a:xfrm>
            <a:prstGeom prst="ellipse">
              <a:avLst/>
            </a:prstGeom>
            <a:gradFill rotWithShape="1">
              <a:gsLst>
                <a:gs pos="0">
                  <a:srgbClr val="8585E0"/>
                </a:gs>
                <a:gs pos="50000">
                  <a:srgbClr val="262699"/>
                </a:gs>
                <a:gs pos="100000">
                  <a:srgbClr val="8585E0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1E59450D-1F6C-1F44-9E50-871A328A204C}"/>
                </a:ext>
              </a:extLst>
            </p:cNvPr>
            <p:cNvSpPr/>
            <p:nvPr/>
          </p:nvSpPr>
          <p:spPr bwMode="auto">
            <a:xfrm>
              <a:off x="1871277" y="1740280"/>
              <a:ext cx="1128371" cy="11513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3576" name="Oval 176">
              <a:extLst>
                <a:ext uri="{FF2B5EF4-FFF2-40B4-BE49-F238E27FC236}">
                  <a16:creationId xmlns:a16="http://schemas.microsoft.com/office/drawing/2014/main" id="{DC1BF319-1897-3343-8DEA-4D1F7D0F149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812" cy="31923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556C476C-B654-DB4A-A5F0-D4B6923B8912}"/>
                </a:ext>
              </a:extLst>
            </p:cNvPr>
            <p:cNvSpPr/>
            <p:nvPr/>
          </p:nvSpPr>
          <p:spPr bwMode="auto">
            <a:xfrm>
              <a:off x="2160407" y="1673990"/>
              <a:ext cx="547554" cy="16049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-1" fmla="*/ 1486231 w 2944854"/>
                <a:gd name="connsiteY0-2" fmla="*/ 727041 h 1316375"/>
                <a:gd name="connsiteX1-3" fmla="*/ 257675 w 2944854"/>
                <a:gd name="connsiteY1-4" fmla="*/ 1302232 h 1316375"/>
                <a:gd name="connsiteX2-5" fmla="*/ 0 w 2944854"/>
                <a:gd name="connsiteY2-6" fmla="*/ 1228607 h 1316375"/>
                <a:gd name="connsiteX3-7" fmla="*/ 911064 w 2944854"/>
                <a:gd name="connsiteY3-8" fmla="*/ 837478 h 1316375"/>
                <a:gd name="connsiteX4-9" fmla="*/ 883456 w 2944854"/>
                <a:gd name="connsiteY4-10" fmla="*/ 450949 h 1316375"/>
                <a:gd name="connsiteX5-11" fmla="*/ 161047 w 2944854"/>
                <a:gd name="connsiteY5-12" fmla="*/ 119640 h 1316375"/>
                <a:gd name="connsiteX6-13" fmla="*/ 404917 w 2944854"/>
                <a:gd name="connsiteY6-14" fmla="*/ 50617 h 1316375"/>
                <a:gd name="connsiteX7-15" fmla="*/ 1477028 w 2944854"/>
                <a:gd name="connsiteY7-16" fmla="*/ 501566 h 1316375"/>
                <a:gd name="connsiteX8-17" fmla="*/ 2572146 w 2944854"/>
                <a:gd name="connsiteY8-18" fmla="*/ 0 h 1316375"/>
                <a:gd name="connsiteX9-19" fmla="*/ 2875834 w 2944854"/>
                <a:gd name="connsiteY9-20" fmla="*/ 96632 h 1316375"/>
                <a:gd name="connsiteX10-21" fmla="*/ 2079803 w 2944854"/>
                <a:gd name="connsiteY10-22" fmla="*/ 432543 h 1316375"/>
                <a:gd name="connsiteX11-23" fmla="*/ 2240850 w 2944854"/>
                <a:gd name="connsiteY11-24" fmla="*/ 920305 h 1316375"/>
                <a:gd name="connsiteX12-25" fmla="*/ 2944854 w 2944854"/>
                <a:gd name="connsiteY12-26" fmla="*/ 1228607 h 1316375"/>
                <a:gd name="connsiteX13-27" fmla="*/ 2756623 w 2944854"/>
                <a:gd name="connsiteY13-28" fmla="*/ 1316375 h 1316375"/>
                <a:gd name="connsiteX14-29" fmla="*/ 1486231 w 2944854"/>
                <a:gd name="connsiteY14-30" fmla="*/ 727041 h 1316375"/>
                <a:gd name="connsiteX0-31" fmla="*/ 1486231 w 3024520"/>
                <a:gd name="connsiteY0-32" fmla="*/ 727041 h 1316375"/>
                <a:gd name="connsiteX1-33" fmla="*/ 257675 w 3024520"/>
                <a:gd name="connsiteY1-34" fmla="*/ 1302232 h 1316375"/>
                <a:gd name="connsiteX2-35" fmla="*/ 0 w 3024520"/>
                <a:gd name="connsiteY2-36" fmla="*/ 1228607 h 1316375"/>
                <a:gd name="connsiteX3-37" fmla="*/ 911064 w 3024520"/>
                <a:gd name="connsiteY3-38" fmla="*/ 837478 h 1316375"/>
                <a:gd name="connsiteX4-39" fmla="*/ 883456 w 3024520"/>
                <a:gd name="connsiteY4-40" fmla="*/ 450949 h 1316375"/>
                <a:gd name="connsiteX5-41" fmla="*/ 161047 w 3024520"/>
                <a:gd name="connsiteY5-42" fmla="*/ 119640 h 1316375"/>
                <a:gd name="connsiteX6-43" fmla="*/ 404917 w 3024520"/>
                <a:gd name="connsiteY6-44" fmla="*/ 50617 h 1316375"/>
                <a:gd name="connsiteX7-45" fmla="*/ 1477028 w 3024520"/>
                <a:gd name="connsiteY7-46" fmla="*/ 501566 h 1316375"/>
                <a:gd name="connsiteX8-47" fmla="*/ 2572146 w 3024520"/>
                <a:gd name="connsiteY8-48" fmla="*/ 0 h 1316375"/>
                <a:gd name="connsiteX9-49" fmla="*/ 2875834 w 3024520"/>
                <a:gd name="connsiteY9-50" fmla="*/ 96632 h 1316375"/>
                <a:gd name="connsiteX10-51" fmla="*/ 2079803 w 3024520"/>
                <a:gd name="connsiteY10-52" fmla="*/ 432543 h 1316375"/>
                <a:gd name="connsiteX11-53" fmla="*/ 2240850 w 3024520"/>
                <a:gd name="connsiteY11-54" fmla="*/ 920305 h 1316375"/>
                <a:gd name="connsiteX12-55" fmla="*/ 3024520 w 3024520"/>
                <a:gd name="connsiteY12-56" fmla="*/ 1228607 h 1316375"/>
                <a:gd name="connsiteX13-57" fmla="*/ 2756623 w 3024520"/>
                <a:gd name="connsiteY13-58" fmla="*/ 1316375 h 1316375"/>
                <a:gd name="connsiteX14-59" fmla="*/ 1486231 w 3024520"/>
                <a:gd name="connsiteY14-60" fmla="*/ 727041 h 1316375"/>
                <a:gd name="connsiteX0-61" fmla="*/ 1537780 w 3076069"/>
                <a:gd name="connsiteY0-62" fmla="*/ 727041 h 1316375"/>
                <a:gd name="connsiteX1-63" fmla="*/ 309224 w 3076069"/>
                <a:gd name="connsiteY1-64" fmla="*/ 1302232 h 1316375"/>
                <a:gd name="connsiteX2-65" fmla="*/ 0 w 3076069"/>
                <a:gd name="connsiteY2-66" fmla="*/ 1228607 h 1316375"/>
                <a:gd name="connsiteX3-67" fmla="*/ 962613 w 3076069"/>
                <a:gd name="connsiteY3-68" fmla="*/ 837478 h 1316375"/>
                <a:gd name="connsiteX4-69" fmla="*/ 935005 w 3076069"/>
                <a:gd name="connsiteY4-70" fmla="*/ 450949 h 1316375"/>
                <a:gd name="connsiteX5-71" fmla="*/ 212596 w 3076069"/>
                <a:gd name="connsiteY5-72" fmla="*/ 119640 h 1316375"/>
                <a:gd name="connsiteX6-73" fmla="*/ 456466 w 3076069"/>
                <a:gd name="connsiteY6-74" fmla="*/ 50617 h 1316375"/>
                <a:gd name="connsiteX7-75" fmla="*/ 1528577 w 3076069"/>
                <a:gd name="connsiteY7-76" fmla="*/ 501566 h 1316375"/>
                <a:gd name="connsiteX8-77" fmla="*/ 2623695 w 3076069"/>
                <a:gd name="connsiteY8-78" fmla="*/ 0 h 1316375"/>
                <a:gd name="connsiteX9-79" fmla="*/ 2927383 w 3076069"/>
                <a:gd name="connsiteY9-80" fmla="*/ 96632 h 1316375"/>
                <a:gd name="connsiteX10-81" fmla="*/ 2131352 w 3076069"/>
                <a:gd name="connsiteY10-82" fmla="*/ 432543 h 1316375"/>
                <a:gd name="connsiteX11-83" fmla="*/ 2292399 w 3076069"/>
                <a:gd name="connsiteY11-84" fmla="*/ 920305 h 1316375"/>
                <a:gd name="connsiteX12-85" fmla="*/ 3076069 w 3076069"/>
                <a:gd name="connsiteY12-86" fmla="*/ 1228607 h 1316375"/>
                <a:gd name="connsiteX13-87" fmla="*/ 2808172 w 3076069"/>
                <a:gd name="connsiteY13-88" fmla="*/ 1316375 h 1316375"/>
                <a:gd name="connsiteX14-89" fmla="*/ 1537780 w 3076069"/>
                <a:gd name="connsiteY14-90" fmla="*/ 727041 h 1316375"/>
                <a:gd name="connsiteX0-91" fmla="*/ 1537780 w 3076069"/>
                <a:gd name="connsiteY0-92" fmla="*/ 727041 h 1321259"/>
                <a:gd name="connsiteX1-93" fmla="*/ 313981 w 3076069"/>
                <a:gd name="connsiteY1-94" fmla="*/ 1321259 h 1321259"/>
                <a:gd name="connsiteX2-95" fmla="*/ 0 w 3076069"/>
                <a:gd name="connsiteY2-96" fmla="*/ 1228607 h 1321259"/>
                <a:gd name="connsiteX3-97" fmla="*/ 962613 w 3076069"/>
                <a:gd name="connsiteY3-98" fmla="*/ 837478 h 1321259"/>
                <a:gd name="connsiteX4-99" fmla="*/ 935005 w 3076069"/>
                <a:gd name="connsiteY4-100" fmla="*/ 450949 h 1321259"/>
                <a:gd name="connsiteX5-101" fmla="*/ 212596 w 3076069"/>
                <a:gd name="connsiteY5-102" fmla="*/ 119640 h 1321259"/>
                <a:gd name="connsiteX6-103" fmla="*/ 456466 w 3076069"/>
                <a:gd name="connsiteY6-104" fmla="*/ 50617 h 1321259"/>
                <a:gd name="connsiteX7-105" fmla="*/ 1528577 w 3076069"/>
                <a:gd name="connsiteY7-106" fmla="*/ 501566 h 1321259"/>
                <a:gd name="connsiteX8-107" fmla="*/ 2623695 w 3076069"/>
                <a:gd name="connsiteY8-108" fmla="*/ 0 h 1321259"/>
                <a:gd name="connsiteX9-109" fmla="*/ 2927383 w 3076069"/>
                <a:gd name="connsiteY9-110" fmla="*/ 96632 h 1321259"/>
                <a:gd name="connsiteX10-111" fmla="*/ 2131352 w 3076069"/>
                <a:gd name="connsiteY10-112" fmla="*/ 432543 h 1321259"/>
                <a:gd name="connsiteX11-113" fmla="*/ 2292399 w 3076069"/>
                <a:gd name="connsiteY11-114" fmla="*/ 920305 h 1321259"/>
                <a:gd name="connsiteX12-115" fmla="*/ 3076069 w 3076069"/>
                <a:gd name="connsiteY12-116" fmla="*/ 1228607 h 1321259"/>
                <a:gd name="connsiteX13-117" fmla="*/ 2808172 w 3076069"/>
                <a:gd name="connsiteY13-118" fmla="*/ 1316375 h 1321259"/>
                <a:gd name="connsiteX14-119" fmla="*/ 1537780 w 3076069"/>
                <a:gd name="connsiteY14-120" fmla="*/ 727041 h 1321259"/>
                <a:gd name="connsiteX0-121" fmla="*/ 1537780 w 3076069"/>
                <a:gd name="connsiteY0-122" fmla="*/ 750825 h 1321259"/>
                <a:gd name="connsiteX1-123" fmla="*/ 313981 w 3076069"/>
                <a:gd name="connsiteY1-124" fmla="*/ 1321259 h 1321259"/>
                <a:gd name="connsiteX2-125" fmla="*/ 0 w 3076069"/>
                <a:gd name="connsiteY2-126" fmla="*/ 1228607 h 1321259"/>
                <a:gd name="connsiteX3-127" fmla="*/ 962613 w 3076069"/>
                <a:gd name="connsiteY3-128" fmla="*/ 837478 h 1321259"/>
                <a:gd name="connsiteX4-129" fmla="*/ 935005 w 3076069"/>
                <a:gd name="connsiteY4-130" fmla="*/ 450949 h 1321259"/>
                <a:gd name="connsiteX5-131" fmla="*/ 212596 w 3076069"/>
                <a:gd name="connsiteY5-132" fmla="*/ 119640 h 1321259"/>
                <a:gd name="connsiteX6-133" fmla="*/ 456466 w 3076069"/>
                <a:gd name="connsiteY6-134" fmla="*/ 50617 h 1321259"/>
                <a:gd name="connsiteX7-135" fmla="*/ 1528577 w 3076069"/>
                <a:gd name="connsiteY7-136" fmla="*/ 501566 h 1321259"/>
                <a:gd name="connsiteX8-137" fmla="*/ 2623695 w 3076069"/>
                <a:gd name="connsiteY8-138" fmla="*/ 0 h 1321259"/>
                <a:gd name="connsiteX9-139" fmla="*/ 2927383 w 3076069"/>
                <a:gd name="connsiteY9-140" fmla="*/ 96632 h 1321259"/>
                <a:gd name="connsiteX10-141" fmla="*/ 2131352 w 3076069"/>
                <a:gd name="connsiteY10-142" fmla="*/ 432543 h 1321259"/>
                <a:gd name="connsiteX11-143" fmla="*/ 2292399 w 3076069"/>
                <a:gd name="connsiteY11-144" fmla="*/ 920305 h 1321259"/>
                <a:gd name="connsiteX12-145" fmla="*/ 3076069 w 3076069"/>
                <a:gd name="connsiteY12-146" fmla="*/ 1228607 h 1321259"/>
                <a:gd name="connsiteX13-147" fmla="*/ 2808172 w 3076069"/>
                <a:gd name="connsiteY13-148" fmla="*/ 1316375 h 1321259"/>
                <a:gd name="connsiteX14-149" fmla="*/ 1537780 w 3076069"/>
                <a:gd name="connsiteY14-150" fmla="*/ 750825 h 13212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3578" name="Freeform 178">
              <a:extLst>
                <a:ext uri="{FF2B5EF4-FFF2-40B4-BE49-F238E27FC236}">
                  <a16:creationId xmlns:a16="http://schemas.microsoft.com/office/drawing/2014/main" id="{D8E8C248-ECFB-B246-AD58-F11EE14277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4116" y="1633868"/>
              <a:ext cx="660135" cy="109901"/>
            </a:xfrm>
            <a:custGeom>
              <a:avLst/>
              <a:gdLst>
                <a:gd name="T0" fmla="*/ 0 w 3723451"/>
                <a:gd name="T1" fmla="*/ 373 h 932950"/>
                <a:gd name="T2" fmla="*/ 3651 w 3723451"/>
                <a:gd name="T3" fmla="*/ 4 h 932950"/>
                <a:gd name="T4" fmla="*/ 10342 w 3723451"/>
                <a:gd name="T5" fmla="*/ 851 h 932950"/>
                <a:gd name="T6" fmla="*/ 16724 w 3723451"/>
                <a:gd name="T7" fmla="*/ 0 h 932950"/>
                <a:gd name="T8" fmla="*/ 20749 w 3723451"/>
                <a:gd name="T9" fmla="*/ 339 h 932950"/>
                <a:gd name="T10" fmla="*/ 17755 w 3723451"/>
                <a:gd name="T11" fmla="*/ 755 h 932950"/>
                <a:gd name="T12" fmla="*/ 16791 w 3723451"/>
                <a:gd name="T13" fmla="*/ 643 h 932950"/>
                <a:gd name="T14" fmla="*/ 10459 w 3723451"/>
                <a:gd name="T15" fmla="*/ 1525 h 932950"/>
                <a:gd name="T16" fmla="*/ 3966 w 3723451"/>
                <a:gd name="T17" fmla="*/ 675 h 932950"/>
                <a:gd name="T18" fmla="*/ 2916 w 3723451"/>
                <a:gd name="T19" fmla="*/ 767 h 932950"/>
                <a:gd name="T20" fmla="*/ 0 w 3723451"/>
                <a:gd name="T21" fmla="*/ 373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dist="23000" dir="5400000" rotWithShape="0">
                <a:srgbClr val="000000">
                  <a:alpha val="34998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3579" name="Freeform 179">
              <a:extLst>
                <a:ext uri="{FF2B5EF4-FFF2-40B4-BE49-F238E27FC236}">
                  <a16:creationId xmlns:a16="http://schemas.microsoft.com/office/drawing/2014/main" id="{0AA174C1-8781-B34E-A12A-51DE4B7018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9089" y="1728069"/>
              <a:ext cx="240514" cy="95945"/>
            </a:xfrm>
            <a:custGeom>
              <a:avLst/>
              <a:gdLst>
                <a:gd name="T0" fmla="*/ 0 w 1366596"/>
                <a:gd name="T1" fmla="*/ 0 h 809868"/>
                <a:gd name="T2" fmla="*/ 7450 w 1366596"/>
                <a:gd name="T3" fmla="*/ 1041 h 809868"/>
                <a:gd name="T4" fmla="*/ 4716 w 1366596"/>
                <a:gd name="T5" fmla="*/ 1347 h 809868"/>
                <a:gd name="T6" fmla="*/ 25 w 1366596"/>
                <a:gd name="T7" fmla="*/ 712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dist="23000" dir="5400000" rotWithShape="0">
                <a:srgbClr val="000000">
                  <a:alpha val="34998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3580" name="Freeform 180">
              <a:extLst>
                <a:ext uri="{FF2B5EF4-FFF2-40B4-BE49-F238E27FC236}">
                  <a16:creationId xmlns:a16="http://schemas.microsoft.com/office/drawing/2014/main" id="{E81F7A04-AAE0-0240-92D8-692715F17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1322" y="1729813"/>
              <a:ext cx="237956" cy="97690"/>
            </a:xfrm>
            <a:custGeom>
              <a:avLst/>
              <a:gdLst>
                <a:gd name="T0" fmla="*/ 7312 w 1348191"/>
                <a:gd name="T1" fmla="*/ 0 h 791462"/>
                <a:gd name="T2" fmla="*/ 7413 w 1348191"/>
                <a:gd name="T3" fmla="*/ 718 h 791462"/>
                <a:gd name="T4" fmla="*/ 2682 w 1348191"/>
                <a:gd name="T5" fmla="*/ 1488 h 791462"/>
                <a:gd name="T6" fmla="*/ 0 w 1348191"/>
                <a:gd name="T7" fmla="*/ 1151 h 791462"/>
                <a:gd name="T8" fmla="*/ 7312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dist="23000" dir="5400000" rotWithShape="0">
                <a:srgbClr val="000000">
                  <a:alpha val="34998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cxnSp>
          <p:nvCxnSpPr>
            <p:cNvPr id="63581" name="Straight Connector 181">
              <a:extLst>
                <a:ext uri="{FF2B5EF4-FFF2-40B4-BE49-F238E27FC236}">
                  <a16:creationId xmlns:a16="http://schemas.microsoft.com/office/drawing/2014/main" id="{A5F97F95-1E54-6248-ACBB-3B10A28469E9}"/>
                </a:ext>
              </a:extLst>
            </p:cNvPr>
            <p:cNvCxnSpPr>
              <a:cxnSpLocks noChangeShapeType="1"/>
              <a:endCxn id="63576" idx="2"/>
            </p:cNvCxnSpPr>
            <p:nvPr/>
          </p:nvCxnSpPr>
          <p:spPr bwMode="auto">
            <a:xfrm flipH="1" flipV="1">
              <a:off x="1871277" y="1736791"/>
              <a:ext cx="2559" cy="12385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82" name="Straight Connector 182">
              <a:extLst>
                <a:ext uri="{FF2B5EF4-FFF2-40B4-BE49-F238E27FC236}">
                  <a16:creationId xmlns:a16="http://schemas.microsoft.com/office/drawing/2014/main" id="{EC4CC068-8D5F-854A-880B-8586BF8EA244}"/>
                </a:ext>
              </a:extLst>
            </p:cNvPr>
            <p:cNvCxnSpPr>
              <a:cxnSpLocks noChangeShapeType="1"/>
              <a:endCxn id="63576" idx="2"/>
            </p:cNvCxnSpPr>
            <p:nvPr/>
          </p:nvCxnSpPr>
          <p:spPr bwMode="auto">
            <a:xfrm flipH="1" flipV="1">
              <a:off x="2997089" y="1735047"/>
              <a:ext cx="2559" cy="12211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35" name="Group 88">
            <a:extLst>
              <a:ext uri="{FF2B5EF4-FFF2-40B4-BE49-F238E27FC236}">
                <a16:creationId xmlns:a16="http://schemas.microsoft.com/office/drawing/2014/main" id="{DDD63C1B-BCD7-1742-8C9E-303A7AE5313D}"/>
              </a:ext>
            </a:extLst>
          </p:cNvPr>
          <p:cNvGrpSpPr>
            <a:grpSpLocks/>
          </p:cNvGrpSpPr>
          <p:nvPr/>
        </p:nvGrpSpPr>
        <p:grpSpPr bwMode="auto">
          <a:xfrm>
            <a:off x="5016501" y="1862140"/>
            <a:ext cx="1270000" cy="1482725"/>
            <a:chOff x="5418667" y="1587500"/>
            <a:chExt cx="1270000" cy="1481667"/>
          </a:xfrm>
        </p:grpSpPr>
        <p:grpSp>
          <p:nvGrpSpPr>
            <p:cNvPr id="63537" name="Group 79">
              <a:extLst>
                <a:ext uri="{FF2B5EF4-FFF2-40B4-BE49-F238E27FC236}">
                  <a16:creationId xmlns:a16="http://schemas.microsoft.com/office/drawing/2014/main" id="{E7A9C0A7-D388-964E-8D96-B7FB8667A9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40087" y="1742411"/>
              <a:ext cx="1063374" cy="1163369"/>
              <a:chOff x="5440087" y="1742411"/>
              <a:chExt cx="1063374" cy="1163369"/>
            </a:xfrm>
          </p:grpSpPr>
          <p:grpSp>
            <p:nvGrpSpPr>
              <p:cNvPr id="63539" name="Group 950">
                <a:extLst>
                  <a:ext uri="{FF2B5EF4-FFF2-40B4-BE49-F238E27FC236}">
                    <a16:creationId xmlns:a16="http://schemas.microsoft.com/office/drawing/2014/main" id="{0D15F38E-920D-714C-8280-5A8053BB6B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38397" y="2273382"/>
                <a:ext cx="350328" cy="632398"/>
                <a:chOff x="4140" y="429"/>
                <a:chExt cx="1425" cy="2396"/>
              </a:xfrm>
            </p:grpSpPr>
            <p:sp>
              <p:nvSpPr>
                <p:cNvPr id="63542" name="Freeform 951">
                  <a:extLst>
                    <a:ext uri="{FF2B5EF4-FFF2-40B4-BE49-F238E27FC236}">
                      <a16:creationId xmlns:a16="http://schemas.microsoft.com/office/drawing/2014/main" id="{148CDEA2-1BA6-5642-8368-C5C11D7770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2 w 354"/>
                    <a:gd name="T1" fmla="*/ 0 h 2742"/>
                    <a:gd name="T2" fmla="*/ 181 w 354"/>
                    <a:gd name="T3" fmla="*/ 197 h 2742"/>
                    <a:gd name="T4" fmla="*/ 177 w 354"/>
                    <a:gd name="T5" fmla="*/ 1521 h 2742"/>
                    <a:gd name="T6" fmla="*/ 0 w 354"/>
                    <a:gd name="T7" fmla="*/ 1589 h 2742"/>
                    <a:gd name="T8" fmla="*/ 32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63543" name="Rectangle 952">
                  <a:extLst>
                    <a:ext uri="{FF2B5EF4-FFF2-40B4-BE49-F238E27FC236}">
                      <a16:creationId xmlns:a16="http://schemas.microsoft.com/office/drawing/2014/main" id="{E8E1FC1E-4481-224D-AA08-1A41D39C76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zh-CN">
                    <a:latin typeface="华文新魏" panose="02010800040101010101" pitchFamily="2" charset="-122"/>
                    <a:ea typeface="华文新魏" panose="02010800040101010101" pitchFamily="2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3544" name="Freeform 953">
                  <a:extLst>
                    <a:ext uri="{FF2B5EF4-FFF2-40B4-BE49-F238E27FC236}">
                      <a16:creationId xmlns:a16="http://schemas.microsoft.com/office/drawing/2014/main" id="{6FBD4D0B-6B3D-0D4E-A153-18119B22F1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4 w 211"/>
                    <a:gd name="T1" fmla="*/ 0 h 2537"/>
                    <a:gd name="T2" fmla="*/ 108 w 211"/>
                    <a:gd name="T3" fmla="*/ 127 h 2537"/>
                    <a:gd name="T4" fmla="*/ 4 w 211"/>
                    <a:gd name="T5" fmla="*/ 1449 h 2537"/>
                    <a:gd name="T6" fmla="*/ 4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63545" name="Freeform 954">
                  <a:extLst>
                    <a:ext uri="{FF2B5EF4-FFF2-40B4-BE49-F238E27FC236}">
                      <a16:creationId xmlns:a16="http://schemas.microsoft.com/office/drawing/2014/main" id="{46741818-4B67-2247-B4F5-F5699B2C2F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69 w 328"/>
                    <a:gd name="T3" fmla="*/ 74 h 226"/>
                    <a:gd name="T4" fmla="*/ 168 w 328"/>
                    <a:gd name="T5" fmla="*/ 132 h 226"/>
                    <a:gd name="T6" fmla="*/ 0 w 328"/>
                    <a:gd name="T7" fmla="*/ 59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63546" name="Rectangle 955">
                  <a:extLst>
                    <a:ext uri="{FF2B5EF4-FFF2-40B4-BE49-F238E27FC236}">
                      <a16:creationId xmlns:a16="http://schemas.microsoft.com/office/drawing/2014/main" id="{22ADE2EC-F91C-474D-85C8-0146699756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zh-CN">
                    <a:latin typeface="华文新魏" panose="02010800040101010101" pitchFamily="2" charset="-122"/>
                    <a:ea typeface="华文新魏" panose="02010800040101010101" pitchFamily="2" charset="-122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63547" name="Group 956">
                  <a:extLst>
                    <a:ext uri="{FF2B5EF4-FFF2-40B4-BE49-F238E27FC236}">
                      <a16:creationId xmlns:a16="http://schemas.microsoft.com/office/drawing/2014/main" id="{C1B1E836-AD05-FF49-BF3E-16B3528CDAD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63572" name="AutoShape 957">
                    <a:extLst>
                      <a:ext uri="{FF2B5EF4-FFF2-40B4-BE49-F238E27FC236}">
                        <a16:creationId xmlns:a16="http://schemas.microsoft.com/office/drawing/2014/main" id="{44723498-81D6-8348-8225-CA06DBFEB4A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zh-CN" altLang="zh-CN">
                      <a:latin typeface="华文新魏" panose="02010800040101010101" pitchFamily="2" charset="-122"/>
                      <a:ea typeface="华文新魏" panose="02010800040101010101" pitchFamily="2" charset="-122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3573" name="AutoShape 958">
                    <a:extLst>
                      <a:ext uri="{FF2B5EF4-FFF2-40B4-BE49-F238E27FC236}">
                        <a16:creationId xmlns:a16="http://schemas.microsoft.com/office/drawing/2014/main" id="{02BFD98A-9776-FB4C-A291-E19B76FEC64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zh-CN" altLang="zh-CN">
                      <a:latin typeface="华文新魏" panose="02010800040101010101" pitchFamily="2" charset="-122"/>
                      <a:ea typeface="华文新魏" panose="02010800040101010101" pitchFamily="2" charset="-122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63548" name="Rectangle 959">
                  <a:extLst>
                    <a:ext uri="{FF2B5EF4-FFF2-40B4-BE49-F238E27FC236}">
                      <a16:creationId xmlns:a16="http://schemas.microsoft.com/office/drawing/2014/main" id="{EDE752EB-3C6C-1449-B51F-A0AAAC78E6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zh-CN">
                    <a:latin typeface="华文新魏" panose="02010800040101010101" pitchFamily="2" charset="-122"/>
                    <a:ea typeface="华文新魏" panose="02010800040101010101" pitchFamily="2" charset="-122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63549" name="Group 960">
                  <a:extLst>
                    <a:ext uri="{FF2B5EF4-FFF2-40B4-BE49-F238E27FC236}">
                      <a16:creationId xmlns:a16="http://schemas.microsoft.com/office/drawing/2014/main" id="{DE65B8B9-C858-8546-BBA1-7A7A242F38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63570" name="AutoShape 961">
                    <a:extLst>
                      <a:ext uri="{FF2B5EF4-FFF2-40B4-BE49-F238E27FC236}">
                        <a16:creationId xmlns:a16="http://schemas.microsoft.com/office/drawing/2014/main" id="{50487B75-42E0-EC41-ADF7-2E0EEF75F67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zh-CN" altLang="zh-CN">
                      <a:latin typeface="华文新魏" panose="02010800040101010101" pitchFamily="2" charset="-122"/>
                      <a:ea typeface="华文新魏" panose="02010800040101010101" pitchFamily="2" charset="-122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3571" name="AutoShape 962">
                    <a:extLst>
                      <a:ext uri="{FF2B5EF4-FFF2-40B4-BE49-F238E27FC236}">
                        <a16:creationId xmlns:a16="http://schemas.microsoft.com/office/drawing/2014/main" id="{5B55608D-362A-5C40-B0DE-844AA8BCC3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zh-CN" altLang="zh-CN">
                      <a:latin typeface="华文新魏" panose="02010800040101010101" pitchFamily="2" charset="-122"/>
                      <a:ea typeface="华文新魏" panose="02010800040101010101" pitchFamily="2" charset="-122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63550" name="Rectangle 963">
                  <a:extLst>
                    <a:ext uri="{FF2B5EF4-FFF2-40B4-BE49-F238E27FC236}">
                      <a16:creationId xmlns:a16="http://schemas.microsoft.com/office/drawing/2014/main" id="{10E43981-5355-4246-A593-8610D96813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zh-CN">
                    <a:latin typeface="华文新魏" panose="02010800040101010101" pitchFamily="2" charset="-122"/>
                    <a:ea typeface="华文新魏" panose="02010800040101010101" pitchFamily="2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3551" name="Rectangle 964">
                  <a:extLst>
                    <a:ext uri="{FF2B5EF4-FFF2-40B4-BE49-F238E27FC236}">
                      <a16:creationId xmlns:a16="http://schemas.microsoft.com/office/drawing/2014/main" id="{E46FF860-FC47-654E-9940-188FB88618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zh-CN">
                    <a:latin typeface="华文新魏" panose="02010800040101010101" pitchFamily="2" charset="-122"/>
                    <a:ea typeface="华文新魏" panose="02010800040101010101" pitchFamily="2" charset="-122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63552" name="Group 965">
                  <a:extLst>
                    <a:ext uri="{FF2B5EF4-FFF2-40B4-BE49-F238E27FC236}">
                      <a16:creationId xmlns:a16="http://schemas.microsoft.com/office/drawing/2014/main" id="{28FEFE19-1737-4F44-ABAC-C49BF87A009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63568" name="AutoShape 966">
                    <a:extLst>
                      <a:ext uri="{FF2B5EF4-FFF2-40B4-BE49-F238E27FC236}">
                        <a16:creationId xmlns:a16="http://schemas.microsoft.com/office/drawing/2014/main" id="{61D6C9F3-8173-7142-BBEA-153F7CAA262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zh-CN" altLang="zh-CN">
                      <a:latin typeface="华文新魏" panose="02010800040101010101" pitchFamily="2" charset="-122"/>
                      <a:ea typeface="华文新魏" panose="02010800040101010101" pitchFamily="2" charset="-122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3569" name="AutoShape 967">
                    <a:extLst>
                      <a:ext uri="{FF2B5EF4-FFF2-40B4-BE49-F238E27FC236}">
                        <a16:creationId xmlns:a16="http://schemas.microsoft.com/office/drawing/2014/main" id="{688E2592-DEC8-0249-8B8F-FFA26F73F50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zh-CN" altLang="zh-CN">
                      <a:latin typeface="华文新魏" panose="02010800040101010101" pitchFamily="2" charset="-122"/>
                      <a:ea typeface="华文新魏" panose="02010800040101010101" pitchFamily="2" charset="-122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63553" name="Freeform 968">
                  <a:extLst>
                    <a:ext uri="{FF2B5EF4-FFF2-40B4-BE49-F238E27FC236}">
                      <a16:creationId xmlns:a16="http://schemas.microsoft.com/office/drawing/2014/main" id="{5D205464-8A7A-DB47-BCFC-92A66EEEC1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69 w 328"/>
                    <a:gd name="T3" fmla="*/ 73 h 226"/>
                    <a:gd name="T4" fmla="*/ 168 w 328"/>
                    <a:gd name="T5" fmla="*/ 130 h 226"/>
                    <a:gd name="T6" fmla="*/ 0 w 328"/>
                    <a:gd name="T7" fmla="*/ 5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grpSp>
              <p:nvGrpSpPr>
                <p:cNvPr id="63554" name="Group 969">
                  <a:extLst>
                    <a:ext uri="{FF2B5EF4-FFF2-40B4-BE49-F238E27FC236}">
                      <a16:creationId xmlns:a16="http://schemas.microsoft.com/office/drawing/2014/main" id="{38739E08-AAEB-324C-A238-55E9AFA50AD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63566" name="AutoShape 970">
                    <a:extLst>
                      <a:ext uri="{FF2B5EF4-FFF2-40B4-BE49-F238E27FC236}">
                        <a16:creationId xmlns:a16="http://schemas.microsoft.com/office/drawing/2014/main" id="{C190ECE1-D6EA-7D4D-9D24-47A7E5F423D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zh-CN" altLang="zh-CN">
                      <a:latin typeface="华文新魏" panose="02010800040101010101" pitchFamily="2" charset="-122"/>
                      <a:ea typeface="华文新魏" panose="02010800040101010101" pitchFamily="2" charset="-122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3567" name="AutoShape 971">
                    <a:extLst>
                      <a:ext uri="{FF2B5EF4-FFF2-40B4-BE49-F238E27FC236}">
                        <a16:creationId xmlns:a16="http://schemas.microsoft.com/office/drawing/2014/main" id="{EFA0D1D6-639B-7C41-AB88-20C02360AF3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zh-CN" altLang="zh-CN">
                      <a:latin typeface="华文新魏" panose="02010800040101010101" pitchFamily="2" charset="-122"/>
                      <a:ea typeface="华文新魏" panose="02010800040101010101" pitchFamily="2" charset="-122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63555" name="Rectangle 972">
                  <a:extLst>
                    <a:ext uri="{FF2B5EF4-FFF2-40B4-BE49-F238E27FC236}">
                      <a16:creationId xmlns:a16="http://schemas.microsoft.com/office/drawing/2014/main" id="{915D1E83-F5D0-3043-B7EB-581852CC5A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zh-CN">
                    <a:latin typeface="华文新魏" panose="02010800040101010101" pitchFamily="2" charset="-122"/>
                    <a:ea typeface="华文新魏" panose="02010800040101010101" pitchFamily="2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3556" name="Freeform 973">
                  <a:extLst>
                    <a:ext uri="{FF2B5EF4-FFF2-40B4-BE49-F238E27FC236}">
                      <a16:creationId xmlns:a16="http://schemas.microsoft.com/office/drawing/2014/main" id="{139F0E5C-059F-4E48-967E-E74919B7B9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50 w 296"/>
                    <a:gd name="T3" fmla="*/ 83 h 256"/>
                    <a:gd name="T4" fmla="*/ 152 w 296"/>
                    <a:gd name="T5" fmla="*/ 147 h 256"/>
                    <a:gd name="T6" fmla="*/ 0 w 296"/>
                    <a:gd name="T7" fmla="*/ 5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63557" name="Freeform 974">
                  <a:extLst>
                    <a:ext uri="{FF2B5EF4-FFF2-40B4-BE49-F238E27FC236}">
                      <a16:creationId xmlns:a16="http://schemas.microsoft.com/office/drawing/2014/main" id="{8F98D4FF-A730-FC49-93C2-F808506B44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57 w 304"/>
                    <a:gd name="T3" fmla="*/ 95 h 288"/>
                    <a:gd name="T4" fmla="*/ 147 w 304"/>
                    <a:gd name="T5" fmla="*/ 167 h 288"/>
                    <a:gd name="T6" fmla="*/ 4 w 304"/>
                    <a:gd name="T7" fmla="*/ 72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63558" name="Oval 975">
                  <a:extLst>
                    <a:ext uri="{FF2B5EF4-FFF2-40B4-BE49-F238E27FC236}">
                      <a16:creationId xmlns:a16="http://schemas.microsoft.com/office/drawing/2014/main" id="{2C99BBB0-3384-994C-9ABC-3D12066C85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zh-CN">
                    <a:latin typeface="华文新魏" panose="02010800040101010101" pitchFamily="2" charset="-122"/>
                    <a:ea typeface="华文新魏" panose="02010800040101010101" pitchFamily="2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3559" name="Freeform 976">
                  <a:extLst>
                    <a:ext uri="{FF2B5EF4-FFF2-40B4-BE49-F238E27FC236}">
                      <a16:creationId xmlns:a16="http://schemas.microsoft.com/office/drawing/2014/main" id="{AF517603-536C-E444-BB7F-3942391C19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61 h 240"/>
                    <a:gd name="T2" fmla="*/ 2 w 306"/>
                    <a:gd name="T3" fmla="*/ 139 h 240"/>
                    <a:gd name="T4" fmla="*/ 157 w 306"/>
                    <a:gd name="T5" fmla="*/ 64 h 240"/>
                    <a:gd name="T6" fmla="*/ 154 w 306"/>
                    <a:gd name="T7" fmla="*/ 0 h 240"/>
                    <a:gd name="T8" fmla="*/ 0 w 306"/>
                    <a:gd name="T9" fmla="*/ 61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63560" name="AutoShape 977">
                  <a:extLst>
                    <a:ext uri="{FF2B5EF4-FFF2-40B4-BE49-F238E27FC236}">
                      <a16:creationId xmlns:a16="http://schemas.microsoft.com/office/drawing/2014/main" id="{9038F91C-85BE-BE4B-8F30-66194F146F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zh-CN">
                    <a:latin typeface="华文新魏" panose="02010800040101010101" pitchFamily="2" charset="-122"/>
                    <a:ea typeface="华文新魏" panose="02010800040101010101" pitchFamily="2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3561" name="AutoShape 978">
                  <a:extLst>
                    <a:ext uri="{FF2B5EF4-FFF2-40B4-BE49-F238E27FC236}">
                      <a16:creationId xmlns:a16="http://schemas.microsoft.com/office/drawing/2014/main" id="{3DBC9F4F-866F-1847-BF83-417F1C5F6C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zh-CN">
                    <a:latin typeface="华文新魏" panose="02010800040101010101" pitchFamily="2" charset="-122"/>
                    <a:ea typeface="华文新魏" panose="02010800040101010101" pitchFamily="2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3562" name="Oval 979">
                  <a:extLst>
                    <a:ext uri="{FF2B5EF4-FFF2-40B4-BE49-F238E27FC236}">
                      <a16:creationId xmlns:a16="http://schemas.microsoft.com/office/drawing/2014/main" id="{4C03DF88-A06B-B04A-B203-36CC64D1AE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zh-CN">
                    <a:latin typeface="华文新魏" panose="02010800040101010101" pitchFamily="2" charset="-122"/>
                    <a:ea typeface="华文新魏" panose="02010800040101010101" pitchFamily="2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3563" name="Oval 980">
                  <a:extLst>
                    <a:ext uri="{FF2B5EF4-FFF2-40B4-BE49-F238E27FC236}">
                      <a16:creationId xmlns:a16="http://schemas.microsoft.com/office/drawing/2014/main" id="{B893ECA5-2E04-AD41-8E9A-985B9C0F70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endParaRPr lang="zh-CN" altLang="zh-CN">
                    <a:solidFill>
                      <a:srgbClr val="FF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3564" name="Oval 981">
                  <a:extLst>
                    <a:ext uri="{FF2B5EF4-FFF2-40B4-BE49-F238E27FC236}">
                      <a16:creationId xmlns:a16="http://schemas.microsoft.com/office/drawing/2014/main" id="{F686FE35-8FDB-0A4F-931F-E4C46F2C2E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zh-CN">
                    <a:latin typeface="华文新魏" panose="02010800040101010101" pitchFamily="2" charset="-122"/>
                    <a:ea typeface="华文新魏" panose="02010800040101010101" pitchFamily="2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3565" name="Rectangle 982">
                  <a:extLst>
                    <a:ext uri="{FF2B5EF4-FFF2-40B4-BE49-F238E27FC236}">
                      <a16:creationId xmlns:a16="http://schemas.microsoft.com/office/drawing/2014/main" id="{85A4EC62-6BED-3E4F-95D8-50BFAA569C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zh-CN">
                    <a:latin typeface="华文新魏" panose="02010800040101010101" pitchFamily="2" charset="-122"/>
                    <a:ea typeface="华文新魏" panose="02010800040101010101" pitchFamily="2" charset="-122"/>
                    <a:cs typeface="Arial" panose="020B0604020202020204" pitchFamily="34" charset="0"/>
                  </a:endParaRPr>
                </a:p>
              </p:txBody>
            </p:sp>
          </p:grpSp>
          <p:pic>
            <p:nvPicPr>
              <p:cNvPr id="63540" name="Picture 4">
                <a:extLst>
                  <a:ext uri="{FF2B5EF4-FFF2-40B4-BE49-F238E27FC236}">
                    <a16:creationId xmlns:a16="http://schemas.microsoft.com/office/drawing/2014/main" id="{E2236141-D2C7-934C-BA2A-FCD96CF571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0087" y="1742411"/>
                <a:ext cx="1039824" cy="3097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3541" name="TextBox 149">
                <a:extLst>
                  <a:ext uri="{FF2B5EF4-FFF2-40B4-BE49-F238E27FC236}">
                    <a16:creationId xmlns:a16="http://schemas.microsoft.com/office/drawing/2014/main" id="{8AEAA6E1-B5A8-6C45-BF61-75E03B97C9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58972" y="1947149"/>
                <a:ext cx="944489" cy="584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40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controller</a:t>
                </a:r>
              </a:p>
              <a:p>
                <a:endParaRPr lang="en-US" altLang="zh-CN">
                  <a:latin typeface="华文新魏" panose="02010800040101010101" pitchFamily="2" charset="-122"/>
                  <a:ea typeface="华文新魏" panose="0201080004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3538" name="Rectangle 82">
              <a:extLst>
                <a:ext uri="{FF2B5EF4-FFF2-40B4-BE49-F238E27FC236}">
                  <a16:creationId xmlns:a16="http://schemas.microsoft.com/office/drawing/2014/main" id="{0F31198B-30EA-0346-8E7E-1240AA09DD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8667" y="1587500"/>
              <a:ext cx="1270000" cy="1481667"/>
            </a:xfrm>
            <a:prstGeom prst="rect">
              <a:avLst/>
            </a:prstGeom>
            <a:solidFill>
              <a:schemeClr val="bg1">
                <a:alpha val="65881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sp>
        <p:nvSpPr>
          <p:cNvPr id="63536" name="TextBox 211">
            <a:extLst>
              <a:ext uri="{FF2B5EF4-FFF2-40B4-BE49-F238E27FC236}">
                <a16:creationId xmlns:a16="http://schemas.microsoft.com/office/drawing/2014/main" id="{1EA84FA7-0D03-F84D-82D8-98E473920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7375" y="1064164"/>
            <a:ext cx="31337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i="1" dirty="0">
                <a:solidFill>
                  <a:srgbClr val="CC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Example: 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来自主机h5和h6的数据报应该通过s1-&gt;s2发送到h3或h4</a:t>
            </a:r>
          </a:p>
        </p:txBody>
      </p:sp>
      <p:sp>
        <p:nvSpPr>
          <p:cNvPr id="155" name="Rectangle 33">
            <a:extLst>
              <a:ext uri="{FF2B5EF4-FFF2-40B4-BE49-F238E27FC236}">
                <a16:creationId xmlns:a16="http://schemas.microsoft.com/office/drawing/2014/main" id="{75730770-50F5-4CE5-B92E-C768C3554E9D}"/>
              </a:ext>
            </a:extLst>
          </p:cNvPr>
          <p:cNvSpPr>
            <a:spLocks/>
          </p:cNvSpPr>
          <p:nvPr/>
        </p:nvSpPr>
        <p:spPr bwMode="auto">
          <a:xfrm>
            <a:off x="152217" y="3012512"/>
            <a:ext cx="249022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zh-CN" altLang="en-US" u="none" dirty="0">
                <a:latin typeface="华文新魏" panose="02010800040101010101" pitchFamily="2" charset="-122"/>
                <a:ea typeface="华文新魏" panose="02010800040101010101" pitchFamily="2" charset="-122"/>
                <a:cs typeface="Gill Sans" charset="0"/>
              </a:rPr>
              <a:t>未指定入端口表示从任何端口进入</a:t>
            </a:r>
            <a:endParaRPr lang="en-US" u="none" dirty="0">
              <a:latin typeface="华文新魏" panose="02010800040101010101" pitchFamily="2" charset="-122"/>
              <a:ea typeface="华文新魏" panose="02010800040101010101" pitchFamily="2" charset="-122"/>
              <a:cs typeface="Gill Sans" charset="0"/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A9B6E84F-3B06-4DB0-A8ED-FC7E6A866B84}"/>
              </a:ext>
            </a:extLst>
          </p:cNvPr>
          <p:cNvCxnSpPr>
            <a:stCxn id="155" idx="0"/>
          </p:cNvCxnSpPr>
          <p:nvPr/>
        </p:nvCxnSpPr>
        <p:spPr bwMode="auto">
          <a:xfrm flipV="1">
            <a:off x="1397328" y="2222046"/>
            <a:ext cx="222344" cy="7904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326767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73D777-5983-E347-B3F6-91FD9AB79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数据平面和控制平面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B14E19-9151-E943-964D-12931E83C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976"/>
            <a:ext cx="8229600" cy="4751387"/>
          </a:xfrm>
        </p:spPr>
        <p:txBody>
          <a:bodyPr/>
          <a:lstStyle/>
          <a:p>
            <a:r>
              <a:rPr kumimoji="1"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传统路由器的二大功能</a:t>
            </a:r>
            <a:endParaRPr kumimoji="1"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/>
            <a:r>
              <a:rPr kumimoji="1" lang="zh-CN" altLang="en-US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选路</a:t>
            </a:r>
            <a:r>
              <a:rPr kumimoji="1"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：根据网络拓扑、链路状态确定从源到目的的一条好的路径，形成路由器的转发表。这一部分功能位于</a:t>
            </a:r>
            <a:r>
              <a:rPr kumimoji="1" lang="zh-CN" altLang="en-US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控制平面</a:t>
            </a:r>
            <a:endParaRPr kumimoji="1" lang="en-US" altLang="zh-CN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/>
            <a:r>
              <a:rPr kumimoji="1" lang="zh-CN" altLang="en-US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转发</a:t>
            </a:r>
            <a:r>
              <a:rPr kumimoji="1"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：根据目的</a:t>
            </a:r>
            <a:r>
              <a:rPr kumimoji="1"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ID</a:t>
            </a:r>
            <a:r>
              <a:rPr kumimoji="1"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，在转发表找到匹配的表项，从相应的输出端口转发。这一部分功能位于</a:t>
            </a:r>
            <a:r>
              <a:rPr kumimoji="1" lang="zh-CN" altLang="en-US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数据平面。</a:t>
            </a:r>
            <a:endParaRPr kumimoji="1"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9464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6A22B0-0870-1746-A89F-9650F6028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570" y="1183957"/>
            <a:ext cx="8511917" cy="4981347"/>
          </a:xfrm>
        </p:spPr>
        <p:txBody>
          <a:bodyPr/>
          <a:lstStyle/>
          <a:p>
            <a:r>
              <a:rPr kumimoji="1"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交换机获取控制器</a:t>
            </a:r>
            <a:r>
              <a:rPr kumimoji="1" lang="en-US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IP</a:t>
            </a:r>
            <a:r>
              <a:rPr kumimoji="1"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后，向控制器发起连接。</a:t>
            </a:r>
            <a:endParaRPr kumimoji="1" lang="en-US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kumimoji="1"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控制器和交换机间消息以</a:t>
            </a:r>
            <a:r>
              <a:rPr kumimoji="1" lang="en-US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OpenFlow</a:t>
            </a:r>
            <a:r>
              <a:rPr kumimoji="1"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报文头开始。</a:t>
            </a:r>
            <a:endParaRPr kumimoji="1" lang="en-US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None/>
            </a:pPr>
            <a:endParaRPr kumimoji="1" lang="en-US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None/>
            </a:pPr>
            <a:endParaRPr kumimoji="1" lang="en-US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OpenFlow</a:t>
            </a: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规范中定义了三种消息类型</a:t>
            </a:r>
            <a:endParaRPr lang="en-US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/>
            <a:r>
              <a:rPr lang="en-US" altLang="zh-CN" sz="24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Controller-&gt;Switch</a:t>
            </a:r>
            <a:r>
              <a:rPr lang="zh-CN" altLang="en-US" sz="24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消息 </a:t>
            </a:r>
          </a:p>
          <a:p>
            <a:pPr lvl="2">
              <a:buFontTx/>
              <a:buChar char="–"/>
            </a:pPr>
            <a:r>
              <a:rPr lang="zh-CN" altLang="en-US" sz="20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由控制器发起，用来对交换机进行状态查询和修改配置等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操作。 </a:t>
            </a:r>
          </a:p>
          <a:p>
            <a:pPr lvl="1"/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Switch-&gt;Controller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异步（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Asynchronous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）消息</a:t>
            </a:r>
          </a:p>
          <a:p>
            <a:pPr lvl="2">
              <a:buFontTx/>
              <a:buChar char="–"/>
            </a:pP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Switch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发送给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Controller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、通知交换机上发生的事件。</a:t>
            </a:r>
          </a:p>
          <a:p>
            <a:pPr lvl="1"/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对称（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Symmetric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）消息，</a:t>
            </a:r>
          </a:p>
          <a:p>
            <a:pPr lvl="2">
              <a:buFontTx/>
              <a:buChar char="–"/>
            </a:pP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主要用来建立连接、检测对方是否在线等。 </a:t>
            </a:r>
          </a:p>
          <a:p>
            <a:pPr lvl="1"/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kumimoji="1" lang="en-US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FEA6A87-0503-9F47-B5D5-0FC07DF2C6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1" y="493715"/>
            <a:ext cx="8229600" cy="703261"/>
          </a:xfrm>
        </p:spPr>
        <p:txBody>
          <a:bodyPr/>
          <a:lstStyle/>
          <a:p>
            <a:r>
              <a:rPr lang="en-US" altLang="zh-CN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OpenFlow</a:t>
            </a:r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消息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1C3C7CD-C099-6043-9856-3AAA1BA919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038407"/>
              </p:ext>
            </p:extLst>
          </p:nvPr>
        </p:nvGraphicFramePr>
        <p:xfrm>
          <a:off x="1399018" y="2407421"/>
          <a:ext cx="6096000" cy="370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3222603574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567028517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1108686681"/>
                    </a:ext>
                  </a:extLst>
                </a:gridCol>
                <a:gridCol w="2135560">
                  <a:extLst>
                    <a:ext uri="{9D8B030D-6E8A-4147-A177-3AD203B41FA5}">
                      <a16:colId xmlns:a16="http://schemas.microsoft.com/office/drawing/2014/main" val="16026188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版本号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类型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消息长度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事务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ID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华文新魏" panose="02010800040101010101" pitchFamily="2" charset="-122"/>
                        <a:ea typeface="华文新魏" panose="02010800040101010101" pitchFamily="2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59541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718B05D0-7D3A-0046-AD2F-7E7C8EDB40B1}"/>
              </a:ext>
            </a:extLst>
          </p:cNvPr>
          <p:cNvSpPr/>
          <p:nvPr/>
        </p:nvSpPr>
        <p:spPr>
          <a:xfrm>
            <a:off x="1259139" y="2704238"/>
            <a:ext cx="279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0</a:t>
            </a:r>
            <a:endParaRPr lang="zh-CN" altLang="en-US" u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B45B5DE-46DD-474B-99C5-1CCB48BD0C78}"/>
              </a:ext>
            </a:extLst>
          </p:cNvPr>
          <p:cNvSpPr/>
          <p:nvPr/>
        </p:nvSpPr>
        <p:spPr>
          <a:xfrm>
            <a:off x="2199381" y="2741250"/>
            <a:ext cx="279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7</a:t>
            </a:r>
            <a:endParaRPr lang="zh-CN" altLang="en-US" u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986B98A-5629-AF42-96E8-A96E2194EDC9}"/>
              </a:ext>
            </a:extLst>
          </p:cNvPr>
          <p:cNvSpPr/>
          <p:nvPr/>
        </p:nvSpPr>
        <p:spPr>
          <a:xfrm>
            <a:off x="3079803" y="2738059"/>
            <a:ext cx="4794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15</a:t>
            </a:r>
            <a:endParaRPr lang="zh-CN" altLang="en-US" u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D9EAAF8-E604-7A43-802C-ED845E15163F}"/>
              </a:ext>
            </a:extLst>
          </p:cNvPr>
          <p:cNvSpPr/>
          <p:nvPr/>
        </p:nvSpPr>
        <p:spPr>
          <a:xfrm>
            <a:off x="5100165" y="2738059"/>
            <a:ext cx="4794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31</a:t>
            </a:r>
            <a:endParaRPr lang="zh-CN" altLang="en-US" u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FC3BDDB-C85B-F446-A04F-127B08BCF014}"/>
              </a:ext>
            </a:extLst>
          </p:cNvPr>
          <p:cNvSpPr/>
          <p:nvPr/>
        </p:nvSpPr>
        <p:spPr>
          <a:xfrm>
            <a:off x="7255290" y="2706608"/>
            <a:ext cx="4794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63</a:t>
            </a:r>
            <a:endParaRPr lang="zh-CN" altLang="en-US" u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9781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79384D74-D70E-084C-822C-C5126B6D12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</a:rPr>
              <a:t>提   纲</a:t>
            </a:r>
          </a:p>
        </p:txBody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4036D059-61EF-9C45-A3AC-886A2E6292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SDN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由来</a:t>
            </a:r>
          </a:p>
          <a:p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SDN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架构</a:t>
            </a: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SDN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数据平面：通用转发</a:t>
            </a: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SDN</a:t>
            </a:r>
            <a:r>
              <a:rPr lang="zh-CN" altLang="en-US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控制平面</a:t>
            </a:r>
            <a:endParaRPr lang="en-US" altLang="zh-CN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23940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1">
            <a:extLst>
              <a:ext uri="{FF2B5EF4-FFF2-40B4-BE49-F238E27FC236}">
                <a16:creationId xmlns:a16="http://schemas.microsoft.com/office/drawing/2014/main" id="{4EC4E52E-EB03-F84C-800D-33B3B26AA6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1" y="493715"/>
            <a:ext cx="8229600" cy="703261"/>
          </a:xfrm>
        </p:spPr>
        <p:txBody>
          <a:bodyPr/>
          <a:lstStyle/>
          <a:p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传统控制平面的局限</a:t>
            </a:r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2377E98F-376D-9542-8F77-29301EA89884}"/>
              </a:ext>
            </a:extLst>
          </p:cNvPr>
          <p:cNvSpPr txBox="1">
            <a:spLocks/>
          </p:cNvSpPr>
          <p:nvPr/>
        </p:nvSpPr>
        <p:spPr>
          <a:xfrm>
            <a:off x="452570" y="1183957"/>
            <a:ext cx="8511917" cy="3973235"/>
          </a:xfrm>
          <a:prstGeom prst="rect">
            <a:avLst/>
          </a:prstGeom>
        </p:spPr>
        <p:txBody>
          <a:bodyPr/>
          <a:lstStyle>
            <a:lvl1pPr marL="342886" indent="-34288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898" indent="-32542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06" indent="-35082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793" indent="-315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+mn-ea"/>
              </a:defRPr>
            </a:lvl4pPr>
            <a:lvl5pPr marL="1681093" indent="-3397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138589" indent="-3397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770" indent="-3397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2950" indent="-3397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10131" indent="-3397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传统的控制平面和数据平面</a:t>
            </a:r>
            <a:r>
              <a:rPr lang="zh-CN" altLang="en-US" sz="2200" u="none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分布在各个设备上</a:t>
            </a:r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。</a:t>
            </a:r>
            <a:endParaRPr lang="en-US" altLang="zh-CN" sz="2200" u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控制平面负责网络控制，主要功能为协议处理与计算，路由信息的计算、路由表的生成。</a:t>
            </a:r>
            <a:r>
              <a:rPr lang="zh-CN" altLang="en-US" sz="2200" u="none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流量路径的灵活调整能力不足</a:t>
            </a:r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。</a:t>
            </a:r>
            <a:endParaRPr lang="en-US" altLang="zh-CN" sz="2200" u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传统网络协议较复杂，有</a:t>
            </a:r>
            <a:r>
              <a:rPr lang="en-US" altLang="zh-CN" sz="22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IGP</a:t>
            </a:r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sz="22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BGP</a:t>
            </a:r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sz="22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MPLS</a:t>
            </a:r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、组播协议等，协议仍在不断增加，</a:t>
            </a:r>
            <a:r>
              <a:rPr lang="zh-CN" altLang="en-US" sz="2200" u="none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运维难度较大</a:t>
            </a:r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。</a:t>
            </a:r>
            <a:endParaRPr lang="en-US" altLang="zh-CN" sz="2200" u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设备厂家除标准协议外都有一些私有协议扩展，不仅设备操作命令繁多，而且</a:t>
            </a:r>
            <a:r>
              <a:rPr lang="zh-CN" altLang="en-US" sz="2200" u="none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不同厂家设备操作界面差异较大，运维复杂</a:t>
            </a:r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。</a:t>
            </a:r>
            <a:endParaRPr lang="en-US" altLang="zh-CN" sz="2200" u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传统网络中由于设备的控制面是封闭式的，且不同厂家设备实现机制也可能有所不同，</a:t>
            </a:r>
            <a:r>
              <a:rPr lang="zh-CN" altLang="en-US" sz="2200" u="none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新功能部署可能周期较长；需在每台设备上进行软件升级，大大降低了工作效率</a:t>
            </a:r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。</a:t>
            </a:r>
            <a:endParaRPr lang="zh-CN" altLang="en-US" sz="2200" u="none" kern="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kumimoji="1" lang="en-US" altLang="zh-CN" sz="1800" u="none" kern="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" name="下箭头 1">
            <a:extLst>
              <a:ext uri="{FF2B5EF4-FFF2-40B4-BE49-F238E27FC236}">
                <a16:creationId xmlns:a16="http://schemas.microsoft.com/office/drawing/2014/main" id="{F227B82E-C0CA-9140-953D-D6227212C07E}"/>
              </a:ext>
            </a:extLst>
          </p:cNvPr>
          <p:cNvSpPr/>
          <p:nvPr/>
        </p:nvSpPr>
        <p:spPr bwMode="auto">
          <a:xfrm>
            <a:off x="4427984" y="5013176"/>
            <a:ext cx="504056" cy="36004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B34EA9-322A-1C4A-814E-068521A16515}"/>
              </a:ext>
            </a:extLst>
          </p:cNvPr>
          <p:cNvSpPr/>
          <p:nvPr/>
        </p:nvSpPr>
        <p:spPr>
          <a:xfrm>
            <a:off x="1846206" y="5392007"/>
            <a:ext cx="57246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对网络底层硬件抽象，方便软件进行控制</a:t>
            </a:r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17098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ext Box 167">
            <a:extLst>
              <a:ext uri="{FF2B5EF4-FFF2-40B4-BE49-F238E27FC236}">
                <a16:creationId xmlns:a16="http://schemas.microsoft.com/office/drawing/2014/main" id="{8F33AE90-5607-CA47-BB60-FA692CEAA4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491" y="397063"/>
            <a:ext cx="490230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回顾：</a:t>
            </a:r>
            <a:r>
              <a:rPr lang="en-US" altLang="zh-CN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SDN</a:t>
            </a:r>
            <a:r>
              <a:rPr lang="zh-CN" altLang="en-US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架构全景视图</a:t>
            </a:r>
            <a:endParaRPr lang="en-US" altLang="zh-CN" sz="3600" u="none" dirty="0">
              <a:solidFill>
                <a:schemeClr val="tx2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70658" name="Group 2">
            <a:extLst>
              <a:ext uri="{FF2B5EF4-FFF2-40B4-BE49-F238E27FC236}">
                <a16:creationId xmlns:a16="http://schemas.microsoft.com/office/drawing/2014/main" id="{E35D8435-0445-214C-9A8E-FD13343F8965}"/>
              </a:ext>
            </a:extLst>
          </p:cNvPr>
          <p:cNvGrpSpPr>
            <a:grpSpLocks/>
          </p:cNvGrpSpPr>
          <p:nvPr/>
        </p:nvGrpSpPr>
        <p:grpSpPr bwMode="auto">
          <a:xfrm>
            <a:off x="1454151" y="1873250"/>
            <a:ext cx="7080664" cy="4668839"/>
            <a:chOff x="1453484" y="1555350"/>
            <a:chExt cx="7081352" cy="4668701"/>
          </a:xfrm>
        </p:grpSpPr>
        <p:grpSp>
          <p:nvGrpSpPr>
            <p:cNvPr id="70680" name="Group 24">
              <a:extLst>
                <a:ext uri="{FF2B5EF4-FFF2-40B4-BE49-F238E27FC236}">
                  <a16:creationId xmlns:a16="http://schemas.microsoft.com/office/drawing/2014/main" id="{3A96F9FC-698A-8044-B7C9-5B0D8AFEC8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53484" y="1555350"/>
              <a:ext cx="6027737" cy="1440135"/>
              <a:chOff x="1492879" y="2061336"/>
              <a:chExt cx="6027737" cy="1440135"/>
            </a:xfrm>
          </p:grpSpPr>
          <p:sp>
            <p:nvSpPr>
              <p:cNvPr id="388" name="Rectangle 387">
                <a:extLst>
                  <a:ext uri="{FF2B5EF4-FFF2-40B4-BE49-F238E27FC236}">
                    <a16:creationId xmlns:a16="http://schemas.microsoft.com/office/drawing/2014/main" id="{46D17CDB-15CF-6240-9047-74304E2EFD60}"/>
                  </a:ext>
                </a:extLst>
              </p:cNvPr>
              <p:cNvSpPr/>
              <p:nvPr/>
            </p:nvSpPr>
            <p:spPr bwMode="auto">
              <a:xfrm>
                <a:off x="1929484" y="2064511"/>
                <a:ext cx="5043977" cy="101755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396" name="Freeform 395">
                <a:extLst>
                  <a:ext uri="{FF2B5EF4-FFF2-40B4-BE49-F238E27FC236}">
                    <a16:creationId xmlns:a16="http://schemas.microsoft.com/office/drawing/2014/main" id="{5C18493C-5E53-1A47-9666-469A3D557112}"/>
                  </a:ext>
                </a:extLst>
              </p:cNvPr>
              <p:cNvSpPr/>
              <p:nvPr/>
            </p:nvSpPr>
            <p:spPr bwMode="auto">
              <a:xfrm>
                <a:off x="1740553" y="2067686"/>
                <a:ext cx="198457" cy="1385848"/>
              </a:xfrm>
              <a:custGeom>
                <a:avLst/>
                <a:gdLst>
                  <a:gd name="connsiteX0" fmla="*/ 0 w 312616"/>
                  <a:gd name="connsiteY0" fmla="*/ 644770 h 1367693"/>
                  <a:gd name="connsiteX1" fmla="*/ 312616 w 312616"/>
                  <a:gd name="connsiteY1" fmla="*/ 0 h 1367693"/>
                  <a:gd name="connsiteX2" fmla="*/ 312616 w 312616"/>
                  <a:gd name="connsiteY2" fmla="*/ 1016000 h 1367693"/>
                  <a:gd name="connsiteX3" fmla="*/ 117231 w 312616"/>
                  <a:gd name="connsiteY3" fmla="*/ 1367693 h 1367693"/>
                  <a:gd name="connsiteX4" fmla="*/ 0 w 312616"/>
                  <a:gd name="connsiteY4" fmla="*/ 644770 h 1367693"/>
                  <a:gd name="connsiteX0" fmla="*/ 0 w 199855"/>
                  <a:gd name="connsiteY0" fmla="*/ 733787 h 1367693"/>
                  <a:gd name="connsiteX1" fmla="*/ 199855 w 199855"/>
                  <a:gd name="connsiteY1" fmla="*/ 0 h 1367693"/>
                  <a:gd name="connsiteX2" fmla="*/ 199855 w 199855"/>
                  <a:gd name="connsiteY2" fmla="*/ 1016000 h 1367693"/>
                  <a:gd name="connsiteX3" fmla="*/ 4470 w 199855"/>
                  <a:gd name="connsiteY3" fmla="*/ 1367693 h 1367693"/>
                  <a:gd name="connsiteX4" fmla="*/ 0 w 199855"/>
                  <a:gd name="connsiteY4" fmla="*/ 733787 h 1367693"/>
                  <a:gd name="connsiteX0" fmla="*/ 25203 w 225058"/>
                  <a:gd name="connsiteY0" fmla="*/ 733787 h 1361758"/>
                  <a:gd name="connsiteX1" fmla="*/ 225058 w 225058"/>
                  <a:gd name="connsiteY1" fmla="*/ 0 h 1361758"/>
                  <a:gd name="connsiteX2" fmla="*/ 225058 w 225058"/>
                  <a:gd name="connsiteY2" fmla="*/ 1016000 h 1361758"/>
                  <a:gd name="connsiteX3" fmla="*/ 0 w 225058"/>
                  <a:gd name="connsiteY3" fmla="*/ 1361758 h 1361758"/>
                  <a:gd name="connsiteX4" fmla="*/ 25203 w 225058"/>
                  <a:gd name="connsiteY4" fmla="*/ 733787 h 1361758"/>
                  <a:gd name="connsiteX0" fmla="*/ 25203 w 230992"/>
                  <a:gd name="connsiteY0" fmla="*/ 787197 h 1415168"/>
                  <a:gd name="connsiteX1" fmla="*/ 230992 w 230992"/>
                  <a:gd name="connsiteY1" fmla="*/ 0 h 1415168"/>
                  <a:gd name="connsiteX2" fmla="*/ 225058 w 230992"/>
                  <a:gd name="connsiteY2" fmla="*/ 1069410 h 1415168"/>
                  <a:gd name="connsiteX3" fmla="*/ 0 w 230992"/>
                  <a:gd name="connsiteY3" fmla="*/ 1415168 h 1415168"/>
                  <a:gd name="connsiteX4" fmla="*/ 25203 w 230992"/>
                  <a:gd name="connsiteY4" fmla="*/ 787197 h 1415168"/>
                  <a:gd name="connsiteX0" fmla="*/ 0 w 205789"/>
                  <a:gd name="connsiteY0" fmla="*/ 787197 h 1427037"/>
                  <a:gd name="connsiteX1" fmla="*/ 205789 w 205789"/>
                  <a:gd name="connsiteY1" fmla="*/ 0 h 1427037"/>
                  <a:gd name="connsiteX2" fmla="*/ 199855 w 205789"/>
                  <a:gd name="connsiteY2" fmla="*/ 1069410 h 1427037"/>
                  <a:gd name="connsiteX3" fmla="*/ 4471 w 205789"/>
                  <a:gd name="connsiteY3" fmla="*/ 1427037 h 1427037"/>
                  <a:gd name="connsiteX4" fmla="*/ 0 w 205789"/>
                  <a:gd name="connsiteY4" fmla="*/ 787197 h 1427037"/>
                  <a:gd name="connsiteX0" fmla="*/ 0 w 199855"/>
                  <a:gd name="connsiteY0" fmla="*/ 745656 h 1385496"/>
                  <a:gd name="connsiteX1" fmla="*/ 193920 w 199855"/>
                  <a:gd name="connsiteY1" fmla="*/ 0 h 1385496"/>
                  <a:gd name="connsiteX2" fmla="*/ 199855 w 199855"/>
                  <a:gd name="connsiteY2" fmla="*/ 1027869 h 1385496"/>
                  <a:gd name="connsiteX3" fmla="*/ 4471 w 199855"/>
                  <a:gd name="connsiteY3" fmla="*/ 1385496 h 1385496"/>
                  <a:gd name="connsiteX4" fmla="*/ 0 w 199855"/>
                  <a:gd name="connsiteY4" fmla="*/ 745656 h 1385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855" h="1385496">
                    <a:moveTo>
                      <a:pt x="0" y="745656"/>
                    </a:moveTo>
                    <a:lnTo>
                      <a:pt x="193920" y="0"/>
                    </a:lnTo>
                    <a:cubicBezTo>
                      <a:pt x="195898" y="342623"/>
                      <a:pt x="197877" y="685246"/>
                      <a:pt x="199855" y="1027869"/>
                    </a:cubicBezTo>
                    <a:lnTo>
                      <a:pt x="4471" y="1385496"/>
                    </a:lnTo>
                    <a:cubicBezTo>
                      <a:pt x="2981" y="1172216"/>
                      <a:pt x="1490" y="958936"/>
                      <a:pt x="0" y="7456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lin ang="0" scaled="0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398" name="Freeform 397">
                <a:extLst>
                  <a:ext uri="{FF2B5EF4-FFF2-40B4-BE49-F238E27FC236}">
                    <a16:creationId xmlns:a16="http://schemas.microsoft.com/office/drawing/2014/main" id="{159C6727-A3F4-7A44-A3E9-BD52E793C435}"/>
                  </a:ext>
                </a:extLst>
              </p:cNvPr>
              <p:cNvSpPr/>
              <p:nvPr/>
            </p:nvSpPr>
            <p:spPr bwMode="auto">
              <a:xfrm flipH="1">
                <a:off x="6970286" y="2061336"/>
                <a:ext cx="219096" cy="1369973"/>
              </a:xfrm>
              <a:custGeom>
                <a:avLst/>
                <a:gdLst>
                  <a:gd name="connsiteX0" fmla="*/ 0 w 312616"/>
                  <a:gd name="connsiteY0" fmla="*/ 644770 h 1367693"/>
                  <a:gd name="connsiteX1" fmla="*/ 312616 w 312616"/>
                  <a:gd name="connsiteY1" fmla="*/ 0 h 1367693"/>
                  <a:gd name="connsiteX2" fmla="*/ 312616 w 312616"/>
                  <a:gd name="connsiteY2" fmla="*/ 1016000 h 1367693"/>
                  <a:gd name="connsiteX3" fmla="*/ 117231 w 312616"/>
                  <a:gd name="connsiteY3" fmla="*/ 1367693 h 1367693"/>
                  <a:gd name="connsiteX4" fmla="*/ 0 w 312616"/>
                  <a:gd name="connsiteY4" fmla="*/ 644770 h 1367693"/>
                  <a:gd name="connsiteX0" fmla="*/ 0 w 199855"/>
                  <a:gd name="connsiteY0" fmla="*/ 733787 h 1367693"/>
                  <a:gd name="connsiteX1" fmla="*/ 199855 w 199855"/>
                  <a:gd name="connsiteY1" fmla="*/ 0 h 1367693"/>
                  <a:gd name="connsiteX2" fmla="*/ 199855 w 199855"/>
                  <a:gd name="connsiteY2" fmla="*/ 1016000 h 1367693"/>
                  <a:gd name="connsiteX3" fmla="*/ 4470 w 199855"/>
                  <a:gd name="connsiteY3" fmla="*/ 1367693 h 1367693"/>
                  <a:gd name="connsiteX4" fmla="*/ 0 w 199855"/>
                  <a:gd name="connsiteY4" fmla="*/ 733787 h 1367693"/>
                  <a:gd name="connsiteX0" fmla="*/ 25203 w 225058"/>
                  <a:gd name="connsiteY0" fmla="*/ 733787 h 1361758"/>
                  <a:gd name="connsiteX1" fmla="*/ 225058 w 225058"/>
                  <a:gd name="connsiteY1" fmla="*/ 0 h 1361758"/>
                  <a:gd name="connsiteX2" fmla="*/ 225058 w 225058"/>
                  <a:gd name="connsiteY2" fmla="*/ 1016000 h 1361758"/>
                  <a:gd name="connsiteX3" fmla="*/ 0 w 225058"/>
                  <a:gd name="connsiteY3" fmla="*/ 1361758 h 1361758"/>
                  <a:gd name="connsiteX4" fmla="*/ 25203 w 225058"/>
                  <a:gd name="connsiteY4" fmla="*/ 733787 h 1361758"/>
                  <a:gd name="connsiteX0" fmla="*/ 25203 w 230992"/>
                  <a:gd name="connsiteY0" fmla="*/ 787197 h 1415168"/>
                  <a:gd name="connsiteX1" fmla="*/ 230992 w 230992"/>
                  <a:gd name="connsiteY1" fmla="*/ 0 h 1415168"/>
                  <a:gd name="connsiteX2" fmla="*/ 225058 w 230992"/>
                  <a:gd name="connsiteY2" fmla="*/ 1069410 h 1415168"/>
                  <a:gd name="connsiteX3" fmla="*/ 0 w 230992"/>
                  <a:gd name="connsiteY3" fmla="*/ 1415168 h 1415168"/>
                  <a:gd name="connsiteX4" fmla="*/ 25203 w 230992"/>
                  <a:gd name="connsiteY4" fmla="*/ 787197 h 1415168"/>
                  <a:gd name="connsiteX0" fmla="*/ 0 w 205789"/>
                  <a:gd name="connsiteY0" fmla="*/ 787197 h 1427037"/>
                  <a:gd name="connsiteX1" fmla="*/ 205789 w 205789"/>
                  <a:gd name="connsiteY1" fmla="*/ 0 h 1427037"/>
                  <a:gd name="connsiteX2" fmla="*/ 199855 w 205789"/>
                  <a:gd name="connsiteY2" fmla="*/ 1069410 h 1427037"/>
                  <a:gd name="connsiteX3" fmla="*/ 4471 w 205789"/>
                  <a:gd name="connsiteY3" fmla="*/ 1427037 h 1427037"/>
                  <a:gd name="connsiteX4" fmla="*/ 0 w 205789"/>
                  <a:gd name="connsiteY4" fmla="*/ 787197 h 1427037"/>
                  <a:gd name="connsiteX0" fmla="*/ 0 w 199855"/>
                  <a:gd name="connsiteY0" fmla="*/ 745656 h 1385496"/>
                  <a:gd name="connsiteX1" fmla="*/ 193920 w 199855"/>
                  <a:gd name="connsiteY1" fmla="*/ 0 h 1385496"/>
                  <a:gd name="connsiteX2" fmla="*/ 199855 w 199855"/>
                  <a:gd name="connsiteY2" fmla="*/ 1027869 h 1385496"/>
                  <a:gd name="connsiteX3" fmla="*/ 4471 w 199855"/>
                  <a:gd name="connsiteY3" fmla="*/ 1385496 h 1385496"/>
                  <a:gd name="connsiteX4" fmla="*/ 0 w 199855"/>
                  <a:gd name="connsiteY4" fmla="*/ 745656 h 1385496"/>
                  <a:gd name="connsiteX0" fmla="*/ 0 w 219519"/>
                  <a:gd name="connsiteY0" fmla="*/ 730359 h 1370199"/>
                  <a:gd name="connsiteX1" fmla="*/ 219401 w 219519"/>
                  <a:gd name="connsiteY1" fmla="*/ 0 h 1370199"/>
                  <a:gd name="connsiteX2" fmla="*/ 199855 w 219519"/>
                  <a:gd name="connsiteY2" fmla="*/ 1012572 h 1370199"/>
                  <a:gd name="connsiteX3" fmla="*/ 4471 w 219519"/>
                  <a:gd name="connsiteY3" fmla="*/ 1370199 h 1370199"/>
                  <a:gd name="connsiteX4" fmla="*/ 0 w 219519"/>
                  <a:gd name="connsiteY4" fmla="*/ 730359 h 1370199"/>
                  <a:gd name="connsiteX0" fmla="*/ 0 w 219602"/>
                  <a:gd name="connsiteY0" fmla="*/ 730359 h 1370199"/>
                  <a:gd name="connsiteX1" fmla="*/ 219401 w 219602"/>
                  <a:gd name="connsiteY1" fmla="*/ 0 h 1370199"/>
                  <a:gd name="connsiteX2" fmla="*/ 210047 w 219602"/>
                  <a:gd name="connsiteY2" fmla="*/ 1007473 h 1370199"/>
                  <a:gd name="connsiteX3" fmla="*/ 4471 w 219602"/>
                  <a:gd name="connsiteY3" fmla="*/ 1370199 h 1370199"/>
                  <a:gd name="connsiteX4" fmla="*/ 0 w 219602"/>
                  <a:gd name="connsiteY4" fmla="*/ 730359 h 1370199"/>
                  <a:gd name="connsiteX0" fmla="*/ 0 w 220239"/>
                  <a:gd name="connsiteY0" fmla="*/ 730359 h 1370199"/>
                  <a:gd name="connsiteX1" fmla="*/ 219401 w 220239"/>
                  <a:gd name="connsiteY1" fmla="*/ 0 h 1370199"/>
                  <a:gd name="connsiteX2" fmla="*/ 220239 w 220239"/>
                  <a:gd name="connsiteY2" fmla="*/ 1007473 h 1370199"/>
                  <a:gd name="connsiteX3" fmla="*/ 4471 w 220239"/>
                  <a:gd name="connsiteY3" fmla="*/ 1370199 h 1370199"/>
                  <a:gd name="connsiteX4" fmla="*/ 0 w 220239"/>
                  <a:gd name="connsiteY4" fmla="*/ 730359 h 137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239" h="1370199">
                    <a:moveTo>
                      <a:pt x="0" y="730359"/>
                    </a:moveTo>
                    <a:cubicBezTo>
                      <a:pt x="64640" y="481807"/>
                      <a:pt x="154761" y="248552"/>
                      <a:pt x="219401" y="0"/>
                    </a:cubicBezTo>
                    <a:cubicBezTo>
                      <a:pt x="221379" y="342623"/>
                      <a:pt x="218261" y="664850"/>
                      <a:pt x="220239" y="1007473"/>
                    </a:cubicBezTo>
                    <a:lnTo>
                      <a:pt x="4471" y="1370199"/>
                    </a:lnTo>
                    <a:cubicBezTo>
                      <a:pt x="2981" y="1156919"/>
                      <a:pt x="1490" y="943639"/>
                      <a:pt x="0" y="73035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10800000" scaled="0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grpSp>
            <p:nvGrpSpPr>
              <p:cNvPr id="70963" name="Group 950">
                <a:extLst>
                  <a:ext uri="{FF2B5EF4-FFF2-40B4-BE49-F238E27FC236}">
                    <a16:creationId xmlns:a16="http://schemas.microsoft.com/office/drawing/2014/main" id="{E31A6E88-1C4D-A043-BDEA-C6C2AA48F86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2879" y="2820676"/>
                <a:ext cx="338137" cy="653816"/>
                <a:chOff x="4140" y="429"/>
                <a:chExt cx="1425" cy="2396"/>
              </a:xfrm>
            </p:grpSpPr>
            <p:sp>
              <p:nvSpPr>
                <p:cNvPr id="70997" name="Freeform 951">
                  <a:extLst>
                    <a:ext uri="{FF2B5EF4-FFF2-40B4-BE49-F238E27FC236}">
                      <a16:creationId xmlns:a16="http://schemas.microsoft.com/office/drawing/2014/main" id="{F2FA1B93-6667-2F4C-B5C4-4F637F9E0B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2 w 354"/>
                    <a:gd name="T1" fmla="*/ 0 h 2742"/>
                    <a:gd name="T2" fmla="*/ 8 w 354"/>
                    <a:gd name="T3" fmla="*/ 16 h 2742"/>
                    <a:gd name="T4" fmla="*/ 8 w 354"/>
                    <a:gd name="T5" fmla="*/ 119 h 2742"/>
                    <a:gd name="T6" fmla="*/ 0 w 354"/>
                    <a:gd name="T7" fmla="*/ 124 h 2742"/>
                    <a:gd name="T8" fmla="*/ 2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70998" name="Rectangle 952">
                  <a:extLst>
                    <a:ext uri="{FF2B5EF4-FFF2-40B4-BE49-F238E27FC236}">
                      <a16:creationId xmlns:a16="http://schemas.microsoft.com/office/drawing/2014/main" id="{4CBD4230-2BDF-FC4E-B6EC-980474A2C6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70999" name="Freeform 953">
                  <a:extLst>
                    <a:ext uri="{FF2B5EF4-FFF2-40B4-BE49-F238E27FC236}">
                      <a16:creationId xmlns:a16="http://schemas.microsoft.com/office/drawing/2014/main" id="{4414E2B0-116B-FB44-A407-B0FDCD6F4A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5 w 211"/>
                    <a:gd name="T3" fmla="*/ 11 h 2537"/>
                    <a:gd name="T4" fmla="*/ 2 w 211"/>
                    <a:gd name="T5" fmla="*/ 113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71000" name="Freeform 954">
                  <a:extLst>
                    <a:ext uri="{FF2B5EF4-FFF2-40B4-BE49-F238E27FC236}">
                      <a16:creationId xmlns:a16="http://schemas.microsoft.com/office/drawing/2014/main" id="{7A349EF0-28A5-454B-B63F-379214A20F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7 w 328"/>
                    <a:gd name="T3" fmla="*/ 7 h 226"/>
                    <a:gd name="T4" fmla="*/ 7 w 328"/>
                    <a:gd name="T5" fmla="*/ 11 h 226"/>
                    <a:gd name="T6" fmla="*/ 0 w 328"/>
                    <a:gd name="T7" fmla="*/ 5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71001" name="Rectangle 955">
                  <a:extLst>
                    <a:ext uri="{FF2B5EF4-FFF2-40B4-BE49-F238E27FC236}">
                      <a16:creationId xmlns:a16="http://schemas.microsoft.com/office/drawing/2014/main" id="{F9CA6C31-C165-8949-83FA-C31E70202B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grpSp>
              <p:nvGrpSpPr>
                <p:cNvPr id="71002" name="Group 956">
                  <a:extLst>
                    <a:ext uri="{FF2B5EF4-FFF2-40B4-BE49-F238E27FC236}">
                      <a16:creationId xmlns:a16="http://schemas.microsoft.com/office/drawing/2014/main" id="{13D30AD5-DC78-E245-A523-32B7DA59B5D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71027" name="AutoShape 957">
                    <a:extLst>
                      <a:ext uri="{FF2B5EF4-FFF2-40B4-BE49-F238E27FC236}">
                        <a16:creationId xmlns:a16="http://schemas.microsoft.com/office/drawing/2014/main" id="{8B966D84-B64F-F640-BEF4-FD378E7964A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zh-CN" u="none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71028" name="AutoShape 958">
                    <a:extLst>
                      <a:ext uri="{FF2B5EF4-FFF2-40B4-BE49-F238E27FC236}">
                        <a16:creationId xmlns:a16="http://schemas.microsoft.com/office/drawing/2014/main" id="{6D5B216F-DF81-CC45-B144-BE11C2AD0C1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zh-CN" u="none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</p:grpSp>
            <p:sp>
              <p:nvSpPr>
                <p:cNvPr id="71003" name="Rectangle 959">
                  <a:extLst>
                    <a:ext uri="{FF2B5EF4-FFF2-40B4-BE49-F238E27FC236}">
                      <a16:creationId xmlns:a16="http://schemas.microsoft.com/office/drawing/2014/main" id="{57558622-2E15-034A-813A-0080D02546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grpSp>
              <p:nvGrpSpPr>
                <p:cNvPr id="71004" name="Group 960">
                  <a:extLst>
                    <a:ext uri="{FF2B5EF4-FFF2-40B4-BE49-F238E27FC236}">
                      <a16:creationId xmlns:a16="http://schemas.microsoft.com/office/drawing/2014/main" id="{30CCB508-244C-CE4A-A5B4-6C1DCBAC97B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71025" name="AutoShape 961">
                    <a:extLst>
                      <a:ext uri="{FF2B5EF4-FFF2-40B4-BE49-F238E27FC236}">
                        <a16:creationId xmlns:a16="http://schemas.microsoft.com/office/drawing/2014/main" id="{972C7E73-1412-5644-8CBC-0864D20D979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zh-CN" u="none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71026" name="AutoShape 962">
                    <a:extLst>
                      <a:ext uri="{FF2B5EF4-FFF2-40B4-BE49-F238E27FC236}">
                        <a16:creationId xmlns:a16="http://schemas.microsoft.com/office/drawing/2014/main" id="{3BBA3991-BDB5-B14B-A471-86ECAA596B0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zh-CN" u="none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</p:grpSp>
            <p:sp>
              <p:nvSpPr>
                <p:cNvPr id="71005" name="Rectangle 963">
                  <a:extLst>
                    <a:ext uri="{FF2B5EF4-FFF2-40B4-BE49-F238E27FC236}">
                      <a16:creationId xmlns:a16="http://schemas.microsoft.com/office/drawing/2014/main" id="{1E9A026E-A69A-1B43-90B9-58C72A14B3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71006" name="Rectangle 964">
                  <a:extLst>
                    <a:ext uri="{FF2B5EF4-FFF2-40B4-BE49-F238E27FC236}">
                      <a16:creationId xmlns:a16="http://schemas.microsoft.com/office/drawing/2014/main" id="{6ED51A8A-9781-504E-8977-05FBB723D5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grpSp>
              <p:nvGrpSpPr>
                <p:cNvPr id="71007" name="Group 965">
                  <a:extLst>
                    <a:ext uri="{FF2B5EF4-FFF2-40B4-BE49-F238E27FC236}">
                      <a16:creationId xmlns:a16="http://schemas.microsoft.com/office/drawing/2014/main" id="{87264734-AFFA-8640-98C5-C42D272BBA7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71023" name="AutoShape 966">
                    <a:extLst>
                      <a:ext uri="{FF2B5EF4-FFF2-40B4-BE49-F238E27FC236}">
                        <a16:creationId xmlns:a16="http://schemas.microsoft.com/office/drawing/2014/main" id="{947D6FB3-1039-764C-9D98-479BAB0E4B4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zh-CN" u="none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71024" name="AutoShape 967">
                    <a:extLst>
                      <a:ext uri="{FF2B5EF4-FFF2-40B4-BE49-F238E27FC236}">
                        <a16:creationId xmlns:a16="http://schemas.microsoft.com/office/drawing/2014/main" id="{CFA256C1-92B3-344A-9DDE-1563FF1B9FB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zh-CN" u="none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</p:grpSp>
            <p:sp>
              <p:nvSpPr>
                <p:cNvPr id="71008" name="Freeform 968">
                  <a:extLst>
                    <a:ext uri="{FF2B5EF4-FFF2-40B4-BE49-F238E27FC236}">
                      <a16:creationId xmlns:a16="http://schemas.microsoft.com/office/drawing/2014/main" id="{33FABF18-429D-D848-ACF8-ECC7E4433A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7 w 328"/>
                    <a:gd name="T3" fmla="*/ 6 h 226"/>
                    <a:gd name="T4" fmla="*/ 7 w 328"/>
                    <a:gd name="T5" fmla="*/ 10 h 226"/>
                    <a:gd name="T6" fmla="*/ 0 w 328"/>
                    <a:gd name="T7" fmla="*/ 4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grpSp>
              <p:nvGrpSpPr>
                <p:cNvPr id="71009" name="Group 969">
                  <a:extLst>
                    <a:ext uri="{FF2B5EF4-FFF2-40B4-BE49-F238E27FC236}">
                      <a16:creationId xmlns:a16="http://schemas.microsoft.com/office/drawing/2014/main" id="{DC55364E-2D19-B44B-8CC4-5A108C66490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71021" name="AutoShape 970">
                    <a:extLst>
                      <a:ext uri="{FF2B5EF4-FFF2-40B4-BE49-F238E27FC236}">
                        <a16:creationId xmlns:a16="http://schemas.microsoft.com/office/drawing/2014/main" id="{F8F5A928-B102-DC40-8E33-90FDDF1429A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zh-CN" u="none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71022" name="AutoShape 971">
                    <a:extLst>
                      <a:ext uri="{FF2B5EF4-FFF2-40B4-BE49-F238E27FC236}">
                        <a16:creationId xmlns:a16="http://schemas.microsoft.com/office/drawing/2014/main" id="{9E42F7C5-D07A-F540-A113-2E5B481E694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zh-CN" u="none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</p:grpSp>
            <p:sp>
              <p:nvSpPr>
                <p:cNvPr id="71010" name="Rectangle 972">
                  <a:extLst>
                    <a:ext uri="{FF2B5EF4-FFF2-40B4-BE49-F238E27FC236}">
                      <a16:creationId xmlns:a16="http://schemas.microsoft.com/office/drawing/2014/main" id="{FC14FFAB-1B9C-4E4F-9CC5-D509C6A261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71011" name="Freeform 973">
                  <a:extLst>
                    <a:ext uri="{FF2B5EF4-FFF2-40B4-BE49-F238E27FC236}">
                      <a16:creationId xmlns:a16="http://schemas.microsoft.com/office/drawing/2014/main" id="{F6A4FFC0-9DA1-FB41-950E-3B90910F72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7 w 296"/>
                    <a:gd name="T3" fmla="*/ 6 h 256"/>
                    <a:gd name="T4" fmla="*/ 7 w 296"/>
                    <a:gd name="T5" fmla="*/ 11 h 256"/>
                    <a:gd name="T6" fmla="*/ 0 w 296"/>
                    <a:gd name="T7" fmla="*/ 4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71012" name="Freeform 974">
                  <a:extLst>
                    <a:ext uri="{FF2B5EF4-FFF2-40B4-BE49-F238E27FC236}">
                      <a16:creationId xmlns:a16="http://schemas.microsoft.com/office/drawing/2014/main" id="{81DB2726-83F2-F54B-9F14-89EC1B08F4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7 w 304"/>
                    <a:gd name="T3" fmla="*/ 8 h 288"/>
                    <a:gd name="T4" fmla="*/ 6 w 304"/>
                    <a:gd name="T5" fmla="*/ 13 h 288"/>
                    <a:gd name="T6" fmla="*/ 2 w 304"/>
                    <a:gd name="T7" fmla="*/ 6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71013" name="Oval 975">
                  <a:extLst>
                    <a:ext uri="{FF2B5EF4-FFF2-40B4-BE49-F238E27FC236}">
                      <a16:creationId xmlns:a16="http://schemas.microsoft.com/office/drawing/2014/main" id="{0F05384E-19D5-644A-97EA-C7A77DF330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71014" name="Freeform 976">
                  <a:extLst>
                    <a:ext uri="{FF2B5EF4-FFF2-40B4-BE49-F238E27FC236}">
                      <a16:creationId xmlns:a16="http://schemas.microsoft.com/office/drawing/2014/main" id="{EB36C3C9-C947-0C47-95B4-8606B55817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6 h 240"/>
                    <a:gd name="T2" fmla="*/ 2 w 306"/>
                    <a:gd name="T3" fmla="*/ 11 h 240"/>
                    <a:gd name="T4" fmla="*/ 7 w 306"/>
                    <a:gd name="T5" fmla="*/ 6 h 240"/>
                    <a:gd name="T6" fmla="*/ 7 w 306"/>
                    <a:gd name="T7" fmla="*/ 0 h 240"/>
                    <a:gd name="T8" fmla="*/ 0 w 306"/>
                    <a:gd name="T9" fmla="*/ 6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71015" name="AutoShape 977">
                  <a:extLst>
                    <a:ext uri="{FF2B5EF4-FFF2-40B4-BE49-F238E27FC236}">
                      <a16:creationId xmlns:a16="http://schemas.microsoft.com/office/drawing/2014/main" id="{8E20AD17-4653-3E42-A492-4F36D04311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71016" name="AutoShape 978">
                  <a:extLst>
                    <a:ext uri="{FF2B5EF4-FFF2-40B4-BE49-F238E27FC236}">
                      <a16:creationId xmlns:a16="http://schemas.microsoft.com/office/drawing/2014/main" id="{0430609B-36F9-3E41-9E6A-67755784C9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71017" name="Oval 979">
                  <a:extLst>
                    <a:ext uri="{FF2B5EF4-FFF2-40B4-BE49-F238E27FC236}">
                      <a16:creationId xmlns:a16="http://schemas.microsoft.com/office/drawing/2014/main" id="{3DD21FA4-2067-C744-B43A-4FE48BED84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71018" name="Oval 980">
                  <a:extLst>
                    <a:ext uri="{FF2B5EF4-FFF2-40B4-BE49-F238E27FC236}">
                      <a16:creationId xmlns:a16="http://schemas.microsoft.com/office/drawing/2014/main" id="{1F8AA009-0D03-4049-843F-EB31030883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en-US" altLang="zh-CN" u="none">
                    <a:solidFill>
                      <a:srgbClr val="FF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71019" name="Oval 981">
                  <a:extLst>
                    <a:ext uri="{FF2B5EF4-FFF2-40B4-BE49-F238E27FC236}">
                      <a16:creationId xmlns:a16="http://schemas.microsoft.com/office/drawing/2014/main" id="{4F6D29C1-948D-7246-A260-BA93FD90F9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71020" name="Rectangle 982">
                  <a:extLst>
                    <a:ext uri="{FF2B5EF4-FFF2-40B4-BE49-F238E27FC236}">
                      <a16:creationId xmlns:a16="http://schemas.microsoft.com/office/drawing/2014/main" id="{B20D2E81-E482-E240-B223-D2CBA9CB92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</p:grpSp>
          <p:grpSp>
            <p:nvGrpSpPr>
              <p:cNvPr id="70964" name="Group 950">
                <a:extLst>
                  <a:ext uri="{FF2B5EF4-FFF2-40B4-BE49-F238E27FC236}">
                    <a16:creationId xmlns:a16="http://schemas.microsoft.com/office/drawing/2014/main" id="{166B5DFF-AA4C-A343-9270-8F3F4DF81B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82479" y="2847655"/>
                <a:ext cx="338137" cy="653816"/>
                <a:chOff x="4140" y="429"/>
                <a:chExt cx="1425" cy="2396"/>
              </a:xfrm>
            </p:grpSpPr>
            <p:sp>
              <p:nvSpPr>
                <p:cNvPr id="70965" name="Freeform 951">
                  <a:extLst>
                    <a:ext uri="{FF2B5EF4-FFF2-40B4-BE49-F238E27FC236}">
                      <a16:creationId xmlns:a16="http://schemas.microsoft.com/office/drawing/2014/main" id="{98717FE8-CF63-3B4E-BD4E-D2C25327BC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2 w 354"/>
                    <a:gd name="T1" fmla="*/ 0 h 2742"/>
                    <a:gd name="T2" fmla="*/ 8 w 354"/>
                    <a:gd name="T3" fmla="*/ 16 h 2742"/>
                    <a:gd name="T4" fmla="*/ 8 w 354"/>
                    <a:gd name="T5" fmla="*/ 119 h 2742"/>
                    <a:gd name="T6" fmla="*/ 0 w 354"/>
                    <a:gd name="T7" fmla="*/ 124 h 2742"/>
                    <a:gd name="T8" fmla="*/ 2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70966" name="Rectangle 952">
                  <a:extLst>
                    <a:ext uri="{FF2B5EF4-FFF2-40B4-BE49-F238E27FC236}">
                      <a16:creationId xmlns:a16="http://schemas.microsoft.com/office/drawing/2014/main" id="{0732965C-0054-964B-999B-7FBAF74105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70967" name="Freeform 953">
                  <a:extLst>
                    <a:ext uri="{FF2B5EF4-FFF2-40B4-BE49-F238E27FC236}">
                      <a16:creationId xmlns:a16="http://schemas.microsoft.com/office/drawing/2014/main" id="{6199E3C0-636E-244A-9079-01D08F66A0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5 w 211"/>
                    <a:gd name="T3" fmla="*/ 11 h 2537"/>
                    <a:gd name="T4" fmla="*/ 2 w 211"/>
                    <a:gd name="T5" fmla="*/ 113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70968" name="Freeform 954">
                  <a:extLst>
                    <a:ext uri="{FF2B5EF4-FFF2-40B4-BE49-F238E27FC236}">
                      <a16:creationId xmlns:a16="http://schemas.microsoft.com/office/drawing/2014/main" id="{028C9E71-E440-4D40-89DD-4F8A9A703A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7 w 328"/>
                    <a:gd name="T3" fmla="*/ 7 h 226"/>
                    <a:gd name="T4" fmla="*/ 7 w 328"/>
                    <a:gd name="T5" fmla="*/ 11 h 226"/>
                    <a:gd name="T6" fmla="*/ 0 w 328"/>
                    <a:gd name="T7" fmla="*/ 5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70969" name="Rectangle 955">
                  <a:extLst>
                    <a:ext uri="{FF2B5EF4-FFF2-40B4-BE49-F238E27FC236}">
                      <a16:creationId xmlns:a16="http://schemas.microsoft.com/office/drawing/2014/main" id="{F821B69C-68A7-7242-AD16-36A9EF4F82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grpSp>
              <p:nvGrpSpPr>
                <p:cNvPr id="70970" name="Group 956">
                  <a:extLst>
                    <a:ext uri="{FF2B5EF4-FFF2-40B4-BE49-F238E27FC236}">
                      <a16:creationId xmlns:a16="http://schemas.microsoft.com/office/drawing/2014/main" id="{067DA614-2A1B-414B-B729-F2D1FD18984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70995" name="AutoShape 957">
                    <a:extLst>
                      <a:ext uri="{FF2B5EF4-FFF2-40B4-BE49-F238E27FC236}">
                        <a16:creationId xmlns:a16="http://schemas.microsoft.com/office/drawing/2014/main" id="{A4E7D05D-287C-614F-959A-2925D1213BC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zh-CN" u="none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70996" name="AutoShape 958">
                    <a:extLst>
                      <a:ext uri="{FF2B5EF4-FFF2-40B4-BE49-F238E27FC236}">
                        <a16:creationId xmlns:a16="http://schemas.microsoft.com/office/drawing/2014/main" id="{6A35DAED-84C4-FB4E-B9D2-5216DE02061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zh-CN" u="none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</p:grpSp>
            <p:sp>
              <p:nvSpPr>
                <p:cNvPr id="70971" name="Rectangle 959">
                  <a:extLst>
                    <a:ext uri="{FF2B5EF4-FFF2-40B4-BE49-F238E27FC236}">
                      <a16:creationId xmlns:a16="http://schemas.microsoft.com/office/drawing/2014/main" id="{1E42F7E2-9A51-E345-8044-5AE1C26E88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grpSp>
              <p:nvGrpSpPr>
                <p:cNvPr id="70972" name="Group 960">
                  <a:extLst>
                    <a:ext uri="{FF2B5EF4-FFF2-40B4-BE49-F238E27FC236}">
                      <a16:creationId xmlns:a16="http://schemas.microsoft.com/office/drawing/2014/main" id="{2A2A3A41-F737-A349-A891-E71E8F462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70993" name="AutoShape 961">
                    <a:extLst>
                      <a:ext uri="{FF2B5EF4-FFF2-40B4-BE49-F238E27FC236}">
                        <a16:creationId xmlns:a16="http://schemas.microsoft.com/office/drawing/2014/main" id="{326938DF-4C24-9F4B-862A-F36BDEF8E94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zh-CN" u="none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70994" name="AutoShape 962">
                    <a:extLst>
                      <a:ext uri="{FF2B5EF4-FFF2-40B4-BE49-F238E27FC236}">
                        <a16:creationId xmlns:a16="http://schemas.microsoft.com/office/drawing/2014/main" id="{9DA1AAF6-9CD7-E845-8286-48F592C2DC0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zh-CN" u="none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</p:grpSp>
            <p:sp>
              <p:nvSpPr>
                <p:cNvPr id="70973" name="Rectangle 963">
                  <a:extLst>
                    <a:ext uri="{FF2B5EF4-FFF2-40B4-BE49-F238E27FC236}">
                      <a16:creationId xmlns:a16="http://schemas.microsoft.com/office/drawing/2014/main" id="{1676F4DD-6F5F-E842-98EE-0DDF595EBD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70974" name="Rectangle 964">
                  <a:extLst>
                    <a:ext uri="{FF2B5EF4-FFF2-40B4-BE49-F238E27FC236}">
                      <a16:creationId xmlns:a16="http://schemas.microsoft.com/office/drawing/2014/main" id="{37AF811D-6D8D-784E-A66D-66519197F1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grpSp>
              <p:nvGrpSpPr>
                <p:cNvPr id="70975" name="Group 965">
                  <a:extLst>
                    <a:ext uri="{FF2B5EF4-FFF2-40B4-BE49-F238E27FC236}">
                      <a16:creationId xmlns:a16="http://schemas.microsoft.com/office/drawing/2014/main" id="{B5F9F56B-7DB9-524D-9F19-3B3F5CB4EF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70991" name="AutoShape 966">
                    <a:extLst>
                      <a:ext uri="{FF2B5EF4-FFF2-40B4-BE49-F238E27FC236}">
                        <a16:creationId xmlns:a16="http://schemas.microsoft.com/office/drawing/2014/main" id="{0ACE20B0-C7AC-BD42-AC2C-02CD9504018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zh-CN" u="none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70992" name="AutoShape 967">
                    <a:extLst>
                      <a:ext uri="{FF2B5EF4-FFF2-40B4-BE49-F238E27FC236}">
                        <a16:creationId xmlns:a16="http://schemas.microsoft.com/office/drawing/2014/main" id="{4D963CA3-F414-7E4B-B0CD-236A11A03E2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zh-CN" u="none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</p:grpSp>
            <p:sp>
              <p:nvSpPr>
                <p:cNvPr id="70976" name="Freeform 968">
                  <a:extLst>
                    <a:ext uri="{FF2B5EF4-FFF2-40B4-BE49-F238E27FC236}">
                      <a16:creationId xmlns:a16="http://schemas.microsoft.com/office/drawing/2014/main" id="{4FC24876-1939-5441-AADC-187B78D088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7 w 328"/>
                    <a:gd name="T3" fmla="*/ 6 h 226"/>
                    <a:gd name="T4" fmla="*/ 7 w 328"/>
                    <a:gd name="T5" fmla="*/ 10 h 226"/>
                    <a:gd name="T6" fmla="*/ 0 w 328"/>
                    <a:gd name="T7" fmla="*/ 4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grpSp>
              <p:nvGrpSpPr>
                <p:cNvPr id="70977" name="Group 969">
                  <a:extLst>
                    <a:ext uri="{FF2B5EF4-FFF2-40B4-BE49-F238E27FC236}">
                      <a16:creationId xmlns:a16="http://schemas.microsoft.com/office/drawing/2014/main" id="{C56912D2-AC70-EE42-B8AD-3BB0759FAC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70989" name="AutoShape 970">
                    <a:extLst>
                      <a:ext uri="{FF2B5EF4-FFF2-40B4-BE49-F238E27FC236}">
                        <a16:creationId xmlns:a16="http://schemas.microsoft.com/office/drawing/2014/main" id="{44C4B640-7A3C-2942-8F76-82663EC1FC2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zh-CN" u="none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70990" name="AutoShape 971">
                    <a:extLst>
                      <a:ext uri="{FF2B5EF4-FFF2-40B4-BE49-F238E27FC236}">
                        <a16:creationId xmlns:a16="http://schemas.microsoft.com/office/drawing/2014/main" id="{B9677053-374E-FA40-8F8F-1A1F85FF056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zh-CN" u="none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</p:grpSp>
            <p:sp>
              <p:nvSpPr>
                <p:cNvPr id="70978" name="Rectangle 972">
                  <a:extLst>
                    <a:ext uri="{FF2B5EF4-FFF2-40B4-BE49-F238E27FC236}">
                      <a16:creationId xmlns:a16="http://schemas.microsoft.com/office/drawing/2014/main" id="{8EAFC2E9-83F1-5B4F-8941-D6C7D33966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70979" name="Freeform 973">
                  <a:extLst>
                    <a:ext uri="{FF2B5EF4-FFF2-40B4-BE49-F238E27FC236}">
                      <a16:creationId xmlns:a16="http://schemas.microsoft.com/office/drawing/2014/main" id="{1AF71090-3989-F246-A301-F9F789773E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7 w 296"/>
                    <a:gd name="T3" fmla="*/ 6 h 256"/>
                    <a:gd name="T4" fmla="*/ 7 w 296"/>
                    <a:gd name="T5" fmla="*/ 11 h 256"/>
                    <a:gd name="T6" fmla="*/ 0 w 296"/>
                    <a:gd name="T7" fmla="*/ 4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70980" name="Freeform 974">
                  <a:extLst>
                    <a:ext uri="{FF2B5EF4-FFF2-40B4-BE49-F238E27FC236}">
                      <a16:creationId xmlns:a16="http://schemas.microsoft.com/office/drawing/2014/main" id="{A5517EC6-09B8-2345-A4AC-0B9CE5EA23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7 w 304"/>
                    <a:gd name="T3" fmla="*/ 8 h 288"/>
                    <a:gd name="T4" fmla="*/ 6 w 304"/>
                    <a:gd name="T5" fmla="*/ 13 h 288"/>
                    <a:gd name="T6" fmla="*/ 2 w 304"/>
                    <a:gd name="T7" fmla="*/ 6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70981" name="Oval 975">
                  <a:extLst>
                    <a:ext uri="{FF2B5EF4-FFF2-40B4-BE49-F238E27FC236}">
                      <a16:creationId xmlns:a16="http://schemas.microsoft.com/office/drawing/2014/main" id="{DA45DF80-39B4-0C4B-8FAB-39E774052E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70982" name="Freeform 976">
                  <a:extLst>
                    <a:ext uri="{FF2B5EF4-FFF2-40B4-BE49-F238E27FC236}">
                      <a16:creationId xmlns:a16="http://schemas.microsoft.com/office/drawing/2014/main" id="{28784974-3261-4B4E-BF8C-CA00DC785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6 h 240"/>
                    <a:gd name="T2" fmla="*/ 2 w 306"/>
                    <a:gd name="T3" fmla="*/ 11 h 240"/>
                    <a:gd name="T4" fmla="*/ 7 w 306"/>
                    <a:gd name="T5" fmla="*/ 6 h 240"/>
                    <a:gd name="T6" fmla="*/ 7 w 306"/>
                    <a:gd name="T7" fmla="*/ 0 h 240"/>
                    <a:gd name="T8" fmla="*/ 0 w 306"/>
                    <a:gd name="T9" fmla="*/ 6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70983" name="AutoShape 977">
                  <a:extLst>
                    <a:ext uri="{FF2B5EF4-FFF2-40B4-BE49-F238E27FC236}">
                      <a16:creationId xmlns:a16="http://schemas.microsoft.com/office/drawing/2014/main" id="{6D136B74-7B3B-4D41-8D13-7A64738B4C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70984" name="AutoShape 978">
                  <a:extLst>
                    <a:ext uri="{FF2B5EF4-FFF2-40B4-BE49-F238E27FC236}">
                      <a16:creationId xmlns:a16="http://schemas.microsoft.com/office/drawing/2014/main" id="{2609A0A4-22C1-C341-8AF7-27794AC3D7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70985" name="Oval 979">
                  <a:extLst>
                    <a:ext uri="{FF2B5EF4-FFF2-40B4-BE49-F238E27FC236}">
                      <a16:creationId xmlns:a16="http://schemas.microsoft.com/office/drawing/2014/main" id="{6822FE25-3239-B846-AEE7-5F61941E23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70986" name="Oval 980">
                  <a:extLst>
                    <a:ext uri="{FF2B5EF4-FFF2-40B4-BE49-F238E27FC236}">
                      <a16:creationId xmlns:a16="http://schemas.microsoft.com/office/drawing/2014/main" id="{8F872F5F-BF15-0145-AE9C-0650F77AF5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en-US" altLang="zh-CN" u="none">
                    <a:solidFill>
                      <a:srgbClr val="FF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70987" name="Oval 981">
                  <a:extLst>
                    <a:ext uri="{FF2B5EF4-FFF2-40B4-BE49-F238E27FC236}">
                      <a16:creationId xmlns:a16="http://schemas.microsoft.com/office/drawing/2014/main" id="{6B773685-765D-7745-9314-9C7553BA7A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70988" name="Rectangle 982">
                  <a:extLst>
                    <a:ext uri="{FF2B5EF4-FFF2-40B4-BE49-F238E27FC236}">
                      <a16:creationId xmlns:a16="http://schemas.microsoft.com/office/drawing/2014/main" id="{7D2C05E8-8D86-5546-9C82-6761ACF6D1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</p:grpSp>
        </p:grpSp>
        <p:sp>
          <p:nvSpPr>
            <p:cNvPr id="70681" name="Freeform 2">
              <a:extLst>
                <a:ext uri="{FF2B5EF4-FFF2-40B4-BE49-F238E27FC236}">
                  <a16:creationId xmlns:a16="http://schemas.microsoft.com/office/drawing/2014/main" id="{5839E171-4268-5D4D-8BB1-2DAA309AD0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2388" y="5284251"/>
              <a:ext cx="4027487" cy="939800"/>
            </a:xfrm>
            <a:custGeom>
              <a:avLst/>
              <a:gdLst>
                <a:gd name="T0" fmla="*/ 2147483646 w 10001"/>
                <a:gd name="T1" fmla="*/ 2147483646 h 10125"/>
                <a:gd name="T2" fmla="*/ 2147483646 w 10001"/>
                <a:gd name="T3" fmla="*/ 2147483646 h 10125"/>
                <a:gd name="T4" fmla="*/ 2147483646 w 10001"/>
                <a:gd name="T5" fmla="*/ 2147483646 h 10125"/>
                <a:gd name="T6" fmla="*/ 2147483646 w 10001"/>
                <a:gd name="T7" fmla="*/ 0 h 10125"/>
                <a:gd name="T8" fmla="*/ 2147483646 w 10001"/>
                <a:gd name="T9" fmla="*/ 2147483646 h 10125"/>
                <a:gd name="T10" fmla="*/ 2147483646 w 10001"/>
                <a:gd name="T11" fmla="*/ 2147483646 h 10125"/>
                <a:gd name="T12" fmla="*/ 2147483646 w 10001"/>
                <a:gd name="T13" fmla="*/ 2147483646 h 10125"/>
                <a:gd name="T14" fmla="*/ 2147483646 w 10001"/>
                <a:gd name="T15" fmla="*/ 2147483646 h 10125"/>
                <a:gd name="T16" fmla="*/ 2147483646 w 10001"/>
                <a:gd name="T17" fmla="*/ 2147483646 h 10125"/>
                <a:gd name="T18" fmla="*/ 2147483646 w 10001"/>
                <a:gd name="T19" fmla="*/ 2147483646 h 10125"/>
                <a:gd name="T20" fmla="*/ 2147483646 w 10001"/>
                <a:gd name="T21" fmla="*/ 2147483646 h 10125"/>
                <a:gd name="T22" fmla="*/ 2147483646 w 10001"/>
                <a:gd name="T23" fmla="*/ 2147483646 h 10125"/>
                <a:gd name="T24" fmla="*/ 2147483646 w 10001"/>
                <a:gd name="T25" fmla="*/ 2147483646 h 10125"/>
                <a:gd name="T26" fmla="*/ 2147483646 w 10001"/>
                <a:gd name="T27" fmla="*/ 2147483646 h 10125"/>
                <a:gd name="T28" fmla="*/ 2147483646 w 10001"/>
                <a:gd name="T29" fmla="*/ 2147483646 h 101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001" h="10125">
                  <a:moveTo>
                    <a:pt x="4" y="4039"/>
                  </a:moveTo>
                  <a:cubicBezTo>
                    <a:pt x="-29" y="2271"/>
                    <a:pt x="194" y="2100"/>
                    <a:pt x="715" y="1595"/>
                  </a:cubicBezTo>
                  <a:cubicBezTo>
                    <a:pt x="1236" y="1089"/>
                    <a:pt x="2417" y="1272"/>
                    <a:pt x="3130" y="1006"/>
                  </a:cubicBezTo>
                  <a:cubicBezTo>
                    <a:pt x="3843" y="740"/>
                    <a:pt x="4397" y="0"/>
                    <a:pt x="4995" y="0"/>
                  </a:cubicBezTo>
                  <a:cubicBezTo>
                    <a:pt x="5593" y="1"/>
                    <a:pt x="6206" y="926"/>
                    <a:pt x="6720" y="1009"/>
                  </a:cubicBezTo>
                  <a:cubicBezTo>
                    <a:pt x="7234" y="1092"/>
                    <a:pt x="7536" y="241"/>
                    <a:pt x="8082" y="497"/>
                  </a:cubicBezTo>
                  <a:cubicBezTo>
                    <a:pt x="8628" y="756"/>
                    <a:pt x="9854" y="442"/>
                    <a:pt x="9989" y="2989"/>
                  </a:cubicBezTo>
                  <a:cubicBezTo>
                    <a:pt x="10124" y="5536"/>
                    <a:pt x="9098" y="5742"/>
                    <a:pt x="8599" y="6797"/>
                  </a:cubicBezTo>
                  <a:cubicBezTo>
                    <a:pt x="8100" y="7852"/>
                    <a:pt x="7544" y="8981"/>
                    <a:pt x="6995" y="9322"/>
                  </a:cubicBezTo>
                  <a:cubicBezTo>
                    <a:pt x="6446" y="9663"/>
                    <a:pt x="5793" y="8957"/>
                    <a:pt x="5307" y="8843"/>
                  </a:cubicBezTo>
                  <a:cubicBezTo>
                    <a:pt x="4819" y="8726"/>
                    <a:pt x="4628" y="10048"/>
                    <a:pt x="4371" y="9912"/>
                  </a:cubicBezTo>
                  <a:cubicBezTo>
                    <a:pt x="4114" y="9775"/>
                    <a:pt x="3505" y="10355"/>
                    <a:pt x="3140" y="10019"/>
                  </a:cubicBezTo>
                  <a:cubicBezTo>
                    <a:pt x="2774" y="9683"/>
                    <a:pt x="2820" y="8138"/>
                    <a:pt x="2179" y="7895"/>
                  </a:cubicBezTo>
                  <a:cubicBezTo>
                    <a:pt x="1586" y="6800"/>
                    <a:pt x="1549" y="8137"/>
                    <a:pt x="1187" y="7495"/>
                  </a:cubicBezTo>
                  <a:cubicBezTo>
                    <a:pt x="825" y="6852"/>
                    <a:pt x="-7" y="6157"/>
                    <a:pt x="4" y="4039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BF8418E-1566-684F-9B0A-BFACF0620510}"/>
                </a:ext>
              </a:extLst>
            </p:cNvPr>
            <p:cNvCxnSpPr/>
            <p:nvPr/>
          </p:nvCxnSpPr>
          <p:spPr>
            <a:xfrm flipV="1">
              <a:off x="3263410" y="5435086"/>
              <a:ext cx="1316166" cy="13175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9503FE26-28C3-1540-9517-F91164344819}"/>
                </a:ext>
              </a:extLst>
            </p:cNvPr>
            <p:cNvCxnSpPr/>
            <p:nvPr/>
          </p:nvCxnSpPr>
          <p:spPr>
            <a:xfrm>
              <a:off x="3152274" y="5622406"/>
              <a:ext cx="2259232" cy="29844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9F28DC0D-676C-CE4C-B619-4ECA9F422573}"/>
                </a:ext>
              </a:extLst>
            </p:cNvPr>
            <p:cNvCxnSpPr/>
            <p:nvPr/>
          </p:nvCxnSpPr>
          <p:spPr>
            <a:xfrm>
              <a:off x="3164975" y="5727178"/>
              <a:ext cx="714444" cy="27621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42573150-5A03-8041-9CAF-831DE47AEA08}"/>
                </a:ext>
              </a:extLst>
            </p:cNvPr>
            <p:cNvCxnSpPr/>
            <p:nvPr/>
          </p:nvCxnSpPr>
          <p:spPr>
            <a:xfrm flipV="1">
              <a:off x="4182662" y="5920847"/>
              <a:ext cx="1247896" cy="82548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7DDDF2E3-38CA-4747-B310-6A6F74A5157E}"/>
                </a:ext>
              </a:extLst>
            </p:cNvPr>
            <p:cNvCxnSpPr/>
            <p:nvPr/>
          </p:nvCxnSpPr>
          <p:spPr>
            <a:xfrm>
              <a:off x="4843126" y="5468423"/>
              <a:ext cx="1057378" cy="12382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209512E-5F3E-8C48-B345-8ECB975DA140}"/>
                </a:ext>
              </a:extLst>
            </p:cNvPr>
            <p:cNvCxnSpPr/>
            <p:nvPr/>
          </p:nvCxnSpPr>
          <p:spPr>
            <a:xfrm flipV="1">
              <a:off x="4127094" y="5622406"/>
              <a:ext cx="1790874" cy="29844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CFD5F7C-0F3C-B946-9184-9F233505554A}"/>
                </a:ext>
              </a:extLst>
            </p:cNvPr>
            <p:cNvCxnSpPr/>
            <p:nvPr/>
          </p:nvCxnSpPr>
          <p:spPr>
            <a:xfrm flipV="1">
              <a:off x="5454373" y="5650980"/>
              <a:ext cx="589020" cy="26986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7E26D355-2BBE-6E4F-9AF8-9D19D1C29111}"/>
                </a:ext>
              </a:extLst>
            </p:cNvPr>
            <p:cNvCxnSpPr/>
            <p:nvPr/>
          </p:nvCxnSpPr>
          <p:spPr>
            <a:xfrm>
              <a:off x="4597039" y="5435086"/>
              <a:ext cx="814467" cy="401626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690" name="Group 48260">
              <a:extLst>
                <a:ext uri="{FF2B5EF4-FFF2-40B4-BE49-F238E27FC236}">
                  <a16:creationId xmlns:a16="http://schemas.microsoft.com/office/drawing/2014/main" id="{FA90668E-1544-6C4E-BCAC-93619B551A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6516" y="2537824"/>
              <a:ext cx="7008320" cy="910160"/>
              <a:chOff x="1526516" y="3003498"/>
              <a:chExt cx="7008320" cy="910160"/>
            </a:xfrm>
          </p:grpSpPr>
          <p:sp>
            <p:nvSpPr>
              <p:cNvPr id="70957" name="TextBox 399">
                <a:extLst>
                  <a:ext uri="{FF2B5EF4-FFF2-40B4-BE49-F238E27FC236}">
                    <a16:creationId xmlns:a16="http://schemas.microsoft.com/office/drawing/2014/main" id="{DDF43878-E532-FD40-A6D0-88DBAF4183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60496" y="3628973"/>
                <a:ext cx="902899" cy="2846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ts val="1463"/>
                  </a:lnSpc>
                </a:pPr>
                <a:r>
                  <a:rPr lang="zh-CN" altLang="en-US" sz="1400" u="none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数据平面</a:t>
                </a:r>
                <a:endParaRPr lang="en-US" altLang="zh-CN" sz="1400" u="none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70958" name="TextBox 400">
                <a:extLst>
                  <a:ext uri="{FF2B5EF4-FFF2-40B4-BE49-F238E27FC236}">
                    <a16:creationId xmlns:a16="http://schemas.microsoft.com/office/drawing/2014/main" id="{DF4CB7FD-9A27-0749-BC23-40A7C0C403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31937" y="3003498"/>
                <a:ext cx="902899" cy="2846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ts val="1463"/>
                  </a:lnSpc>
                </a:pPr>
                <a:r>
                  <a:rPr lang="zh-CN" altLang="en-US" sz="1400" u="none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控制平面</a:t>
                </a:r>
                <a:endParaRPr lang="en-US" altLang="zh-CN" sz="1400" u="none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323E7671-48E1-9740-A2E4-92AC479C34AE}"/>
                  </a:ext>
                </a:extLst>
              </p:cNvPr>
              <p:cNvCxnSpPr/>
              <p:nvPr/>
            </p:nvCxnSpPr>
            <p:spPr bwMode="auto">
              <a:xfrm flipV="1">
                <a:off x="1526516" y="3579903"/>
                <a:ext cx="6977741" cy="1111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691" name="Group 26">
              <a:extLst>
                <a:ext uri="{FF2B5EF4-FFF2-40B4-BE49-F238E27FC236}">
                  <a16:creationId xmlns:a16="http://schemas.microsoft.com/office/drawing/2014/main" id="{70A7F3C5-663F-AA40-A3AE-BEEB51BC91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6115" y="2269434"/>
              <a:ext cx="4296530" cy="320561"/>
              <a:chOff x="2433511" y="2792111"/>
              <a:chExt cx="4296530" cy="320561"/>
            </a:xfrm>
          </p:grpSpPr>
          <p:grpSp>
            <p:nvGrpSpPr>
              <p:cNvPr id="70932" name="Group 401">
                <a:extLst>
                  <a:ext uri="{FF2B5EF4-FFF2-40B4-BE49-F238E27FC236}">
                    <a16:creationId xmlns:a16="http://schemas.microsoft.com/office/drawing/2014/main" id="{26E44631-BA65-9246-AC8B-35207DBFA3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33511" y="2794083"/>
                <a:ext cx="349250" cy="317387"/>
                <a:chOff x="2931664" y="3912603"/>
                <a:chExt cx="430450" cy="329314"/>
              </a:xfrm>
            </p:grpSpPr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ED0B2722-48E9-6446-8655-C69141E866F6}"/>
                    </a:ext>
                  </a:extLst>
                </p:cNvPr>
                <p:cNvSpPr/>
                <p:nvPr/>
              </p:nvSpPr>
              <p:spPr>
                <a:xfrm>
                  <a:off x="2937690" y="3912485"/>
                  <a:ext cx="424622" cy="329422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cxnSp>
              <p:nvCxnSpPr>
                <p:cNvPr id="404" name="Straight Connector 403">
                  <a:extLst>
                    <a:ext uri="{FF2B5EF4-FFF2-40B4-BE49-F238E27FC236}">
                      <a16:creationId xmlns:a16="http://schemas.microsoft.com/office/drawing/2014/main" id="{08AC3BB8-6057-C247-8116-1DDFB3036D51}"/>
                    </a:ext>
                  </a:extLst>
                </p:cNvPr>
                <p:cNvCxnSpPr/>
                <p:nvPr/>
              </p:nvCxnSpPr>
              <p:spPr>
                <a:xfrm>
                  <a:off x="2931821" y="4004723"/>
                  <a:ext cx="424621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Connector 404">
                  <a:extLst>
                    <a:ext uri="{FF2B5EF4-FFF2-40B4-BE49-F238E27FC236}">
                      <a16:creationId xmlns:a16="http://schemas.microsoft.com/office/drawing/2014/main" id="{2EC2E668-A398-9143-8D6B-4F0FEEEDABBF}"/>
                    </a:ext>
                  </a:extLst>
                </p:cNvPr>
                <p:cNvCxnSpPr/>
                <p:nvPr/>
              </p:nvCxnSpPr>
              <p:spPr>
                <a:xfrm>
                  <a:off x="2931821" y="4067313"/>
                  <a:ext cx="424621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477662CA-FE8A-F44C-8515-DC72126B0A74}"/>
                    </a:ext>
                  </a:extLst>
                </p:cNvPr>
                <p:cNvCxnSpPr>
                  <a:stCxn id="403" idx="2"/>
                </p:cNvCxnSpPr>
                <p:nvPr/>
              </p:nvCxnSpPr>
              <p:spPr>
                <a:xfrm flipH="1" flipV="1">
                  <a:off x="3149023" y="4004723"/>
                  <a:ext cx="0" cy="237184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933" name="Group 406">
                <a:extLst>
                  <a:ext uri="{FF2B5EF4-FFF2-40B4-BE49-F238E27FC236}">
                    <a16:creationId xmlns:a16="http://schemas.microsoft.com/office/drawing/2014/main" id="{27DCE0C8-DE7C-5B46-974E-3C482D25F6A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8666" y="2792111"/>
                <a:ext cx="350838" cy="317387"/>
                <a:chOff x="2931664" y="3912603"/>
                <a:chExt cx="430450" cy="329314"/>
              </a:xfrm>
            </p:grpSpPr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89FD8225-C9EA-C84A-A774-B85D04708BEA}"/>
                    </a:ext>
                  </a:extLst>
                </p:cNvPr>
                <p:cNvSpPr/>
                <p:nvPr/>
              </p:nvSpPr>
              <p:spPr>
                <a:xfrm>
                  <a:off x="2936846" y="3912883"/>
                  <a:ext cx="424647" cy="329422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2521C42F-DCAC-114D-A524-D06EDB00DB38}"/>
                    </a:ext>
                  </a:extLst>
                </p:cNvPr>
                <p:cNvCxnSpPr/>
                <p:nvPr/>
              </p:nvCxnSpPr>
              <p:spPr>
                <a:xfrm>
                  <a:off x="2931003" y="4005121"/>
                  <a:ext cx="424647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06CB53D4-DFA4-6740-A128-32336DBFF4A5}"/>
                    </a:ext>
                  </a:extLst>
                </p:cNvPr>
                <p:cNvCxnSpPr/>
                <p:nvPr/>
              </p:nvCxnSpPr>
              <p:spPr>
                <a:xfrm>
                  <a:off x="2931003" y="4067711"/>
                  <a:ext cx="424647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Connector 410">
                  <a:extLst>
                    <a:ext uri="{FF2B5EF4-FFF2-40B4-BE49-F238E27FC236}">
                      <a16:creationId xmlns:a16="http://schemas.microsoft.com/office/drawing/2014/main" id="{216263DA-24B6-5D40-B355-DCAB1ABB24D1}"/>
                    </a:ext>
                  </a:extLst>
                </p:cNvPr>
                <p:cNvCxnSpPr>
                  <a:stCxn id="408" idx="2"/>
                </p:cNvCxnSpPr>
                <p:nvPr/>
              </p:nvCxnSpPr>
              <p:spPr>
                <a:xfrm flipH="1" flipV="1">
                  <a:off x="3147222" y="4005121"/>
                  <a:ext cx="1949" cy="237184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934" name="Group 411">
                <a:extLst>
                  <a:ext uri="{FF2B5EF4-FFF2-40B4-BE49-F238E27FC236}">
                    <a16:creationId xmlns:a16="http://schemas.microsoft.com/office/drawing/2014/main" id="{6F06D13E-8F4E-8146-B359-34453831E39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82104" y="2792111"/>
                <a:ext cx="350837" cy="317387"/>
                <a:chOff x="2931664" y="3912603"/>
                <a:chExt cx="430450" cy="329314"/>
              </a:xfrm>
            </p:grpSpPr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1761F353-7408-AF4B-8FD6-14496C299FB5}"/>
                    </a:ext>
                  </a:extLst>
                </p:cNvPr>
                <p:cNvSpPr/>
                <p:nvPr/>
              </p:nvSpPr>
              <p:spPr>
                <a:xfrm>
                  <a:off x="2936945" y="3912883"/>
                  <a:ext cx="424649" cy="329422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A4CD3103-506B-2E45-AE5D-F9818D305EDA}"/>
                    </a:ext>
                  </a:extLst>
                </p:cNvPr>
                <p:cNvCxnSpPr/>
                <p:nvPr/>
              </p:nvCxnSpPr>
              <p:spPr>
                <a:xfrm>
                  <a:off x="2931101" y="4005121"/>
                  <a:ext cx="424649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414">
                  <a:extLst>
                    <a:ext uri="{FF2B5EF4-FFF2-40B4-BE49-F238E27FC236}">
                      <a16:creationId xmlns:a16="http://schemas.microsoft.com/office/drawing/2014/main" id="{6412F600-CE27-0F49-A251-B2428463568A}"/>
                    </a:ext>
                  </a:extLst>
                </p:cNvPr>
                <p:cNvCxnSpPr/>
                <p:nvPr/>
              </p:nvCxnSpPr>
              <p:spPr>
                <a:xfrm>
                  <a:off x="2931101" y="4067711"/>
                  <a:ext cx="424649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1DA3DEA2-0AEA-684D-99B1-084E32E920D3}"/>
                    </a:ext>
                  </a:extLst>
                </p:cNvPr>
                <p:cNvCxnSpPr>
                  <a:stCxn id="413" idx="2"/>
                </p:cNvCxnSpPr>
                <p:nvPr/>
              </p:nvCxnSpPr>
              <p:spPr>
                <a:xfrm flipH="1" flipV="1">
                  <a:off x="3147322" y="4005121"/>
                  <a:ext cx="1947" cy="237184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935" name="Group 416">
                <a:extLst>
                  <a:ext uri="{FF2B5EF4-FFF2-40B4-BE49-F238E27FC236}">
                    <a16:creationId xmlns:a16="http://schemas.microsoft.com/office/drawing/2014/main" id="{22FC5247-DFAE-BD4D-8776-FFD26AE94DA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74316" y="2795285"/>
                <a:ext cx="349250" cy="317387"/>
                <a:chOff x="2931664" y="3912603"/>
                <a:chExt cx="430450" cy="329314"/>
              </a:xfrm>
            </p:grpSpPr>
            <p:sp>
              <p:nvSpPr>
                <p:cNvPr id="418" name="Rectangle 417">
                  <a:extLst>
                    <a:ext uri="{FF2B5EF4-FFF2-40B4-BE49-F238E27FC236}">
                      <a16:creationId xmlns:a16="http://schemas.microsoft.com/office/drawing/2014/main" id="{65CA209A-7BB1-3A47-A734-5EC8B38195A0}"/>
                    </a:ext>
                  </a:extLst>
                </p:cNvPr>
                <p:cNvSpPr/>
                <p:nvPr/>
              </p:nvSpPr>
              <p:spPr>
                <a:xfrm>
                  <a:off x="2937111" y="3912884"/>
                  <a:ext cx="424622" cy="329422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cxnSp>
              <p:nvCxnSpPr>
                <p:cNvPr id="419" name="Straight Connector 418">
                  <a:extLst>
                    <a:ext uri="{FF2B5EF4-FFF2-40B4-BE49-F238E27FC236}">
                      <a16:creationId xmlns:a16="http://schemas.microsoft.com/office/drawing/2014/main" id="{6FE24741-F934-D94C-A4BC-49729AF1C8B6}"/>
                    </a:ext>
                  </a:extLst>
                </p:cNvPr>
                <p:cNvCxnSpPr/>
                <p:nvPr/>
              </p:nvCxnSpPr>
              <p:spPr>
                <a:xfrm>
                  <a:off x="2931241" y="4005122"/>
                  <a:ext cx="424621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0" name="Straight Connector 419">
                  <a:extLst>
                    <a:ext uri="{FF2B5EF4-FFF2-40B4-BE49-F238E27FC236}">
                      <a16:creationId xmlns:a16="http://schemas.microsoft.com/office/drawing/2014/main" id="{6A1AF15A-8E8D-5041-A6AA-BE04CFC64CFD}"/>
                    </a:ext>
                  </a:extLst>
                </p:cNvPr>
                <p:cNvCxnSpPr/>
                <p:nvPr/>
              </p:nvCxnSpPr>
              <p:spPr>
                <a:xfrm>
                  <a:off x="2931241" y="4067712"/>
                  <a:ext cx="424621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1" name="Straight Connector 420">
                  <a:extLst>
                    <a:ext uri="{FF2B5EF4-FFF2-40B4-BE49-F238E27FC236}">
                      <a16:creationId xmlns:a16="http://schemas.microsoft.com/office/drawing/2014/main" id="{4C0A8790-36F9-8A46-92A1-44F0665E916A}"/>
                    </a:ext>
                  </a:extLst>
                </p:cNvPr>
                <p:cNvCxnSpPr>
                  <a:stCxn id="418" idx="2"/>
                </p:cNvCxnSpPr>
                <p:nvPr/>
              </p:nvCxnSpPr>
              <p:spPr>
                <a:xfrm flipH="1" flipV="1">
                  <a:off x="3148443" y="4005122"/>
                  <a:ext cx="0" cy="237184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936" name="Group 421">
                <a:extLst>
                  <a:ext uri="{FF2B5EF4-FFF2-40B4-BE49-F238E27FC236}">
                    <a16:creationId xmlns:a16="http://schemas.microsoft.com/office/drawing/2014/main" id="{078303EE-7D15-8249-99F0-94A557B5B4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79204" y="2792111"/>
                <a:ext cx="350837" cy="317387"/>
                <a:chOff x="2931664" y="3912603"/>
                <a:chExt cx="430450" cy="329314"/>
              </a:xfrm>
            </p:grpSpPr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8E6AE470-28C6-124D-8E11-18457F0418C5}"/>
                    </a:ext>
                  </a:extLst>
                </p:cNvPr>
                <p:cNvSpPr/>
                <p:nvPr/>
              </p:nvSpPr>
              <p:spPr>
                <a:xfrm>
                  <a:off x="2937207" y="3912883"/>
                  <a:ext cx="424649" cy="329422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385D219C-9FE7-6649-A118-912BDEAC4279}"/>
                    </a:ext>
                  </a:extLst>
                </p:cNvPr>
                <p:cNvCxnSpPr/>
                <p:nvPr/>
              </p:nvCxnSpPr>
              <p:spPr>
                <a:xfrm>
                  <a:off x="2931362" y="4005121"/>
                  <a:ext cx="424649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A0DDE7F1-ED53-0B47-8B9E-085C1F3204E2}"/>
                    </a:ext>
                  </a:extLst>
                </p:cNvPr>
                <p:cNvCxnSpPr/>
                <p:nvPr/>
              </p:nvCxnSpPr>
              <p:spPr>
                <a:xfrm>
                  <a:off x="2931362" y="4067711"/>
                  <a:ext cx="424649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id="{FE13E12C-A416-504C-88B5-291042D61CDD}"/>
                    </a:ext>
                  </a:extLst>
                </p:cNvPr>
                <p:cNvCxnSpPr>
                  <a:stCxn id="423" idx="2"/>
                </p:cNvCxnSpPr>
                <p:nvPr/>
              </p:nvCxnSpPr>
              <p:spPr>
                <a:xfrm flipH="1" flipV="1">
                  <a:off x="3147583" y="4005121"/>
                  <a:ext cx="1947" cy="237184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0692" name="Group 48259">
              <a:extLst>
                <a:ext uri="{FF2B5EF4-FFF2-40B4-BE49-F238E27FC236}">
                  <a16:creationId xmlns:a16="http://schemas.microsoft.com/office/drawing/2014/main" id="{397A62D0-FAE9-9B43-8A7A-0B74B0CE5B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6416" y="3244261"/>
              <a:ext cx="5211763" cy="2739614"/>
              <a:chOff x="1856416" y="3709935"/>
              <a:chExt cx="5211763" cy="2739614"/>
            </a:xfrm>
          </p:grpSpPr>
          <p:sp>
            <p:nvSpPr>
              <p:cNvPr id="268" name="Freeform 267">
                <a:extLst>
                  <a:ext uri="{FF2B5EF4-FFF2-40B4-BE49-F238E27FC236}">
                    <a16:creationId xmlns:a16="http://schemas.microsoft.com/office/drawing/2014/main" id="{918DBD36-D961-F742-8862-2E62D19DA1F6}"/>
                  </a:ext>
                </a:extLst>
              </p:cNvPr>
              <p:cNvSpPr/>
              <p:nvPr/>
            </p:nvSpPr>
            <p:spPr>
              <a:xfrm>
                <a:off x="1877388" y="5330865"/>
                <a:ext cx="1279649" cy="758803"/>
              </a:xfrm>
              <a:custGeom>
                <a:avLst/>
                <a:gdLst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418712 w 1040633"/>
                  <a:gd name="connsiteY4" fmla="*/ 1189324 h 1219697"/>
                  <a:gd name="connsiteX5" fmla="*/ 139870 w 1040633"/>
                  <a:gd name="connsiteY5" fmla="*/ 1191723 h 1219697"/>
                  <a:gd name="connsiteX0" fmla="*/ 139870 w 1040633"/>
                  <a:gd name="connsiteY0" fmla="*/ 1191723 h 1355926"/>
                  <a:gd name="connsiteX1" fmla="*/ 0 w 1040633"/>
                  <a:gd name="connsiteY1" fmla="*/ 0 h 1355926"/>
                  <a:gd name="connsiteX2" fmla="*/ 1040633 w 1040633"/>
                  <a:gd name="connsiteY2" fmla="*/ 16785 h 1355926"/>
                  <a:gd name="connsiteX3" fmla="*/ 833625 w 1040633"/>
                  <a:gd name="connsiteY3" fmla="*/ 1219697 h 1355926"/>
                  <a:gd name="connsiteX4" fmla="*/ 139870 w 1040633"/>
                  <a:gd name="connsiteY4" fmla="*/ 1191723 h 1355926"/>
                  <a:gd name="connsiteX0" fmla="*/ 139870 w 1040633"/>
                  <a:gd name="connsiteY0" fmla="*/ 1191723 h 1289901"/>
                  <a:gd name="connsiteX1" fmla="*/ 0 w 1040633"/>
                  <a:gd name="connsiteY1" fmla="*/ 0 h 1289901"/>
                  <a:gd name="connsiteX2" fmla="*/ 1040633 w 1040633"/>
                  <a:gd name="connsiteY2" fmla="*/ 16785 h 1289901"/>
                  <a:gd name="connsiteX3" fmla="*/ 833625 w 1040633"/>
                  <a:gd name="connsiteY3" fmla="*/ 1219697 h 1289901"/>
                  <a:gd name="connsiteX4" fmla="*/ 139870 w 1040633"/>
                  <a:gd name="connsiteY4" fmla="*/ 1191723 h 1289901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191723"/>
                  <a:gd name="connsiteX1" fmla="*/ 0 w 1040633"/>
                  <a:gd name="connsiteY1" fmla="*/ 0 h 1191723"/>
                  <a:gd name="connsiteX2" fmla="*/ 1040633 w 1040633"/>
                  <a:gd name="connsiteY2" fmla="*/ 16785 h 1191723"/>
                  <a:gd name="connsiteX3" fmla="*/ 671988 w 1040633"/>
                  <a:gd name="connsiteY3" fmla="*/ 1158121 h 1191723"/>
                  <a:gd name="connsiteX4" fmla="*/ 139870 w 1040633"/>
                  <a:gd name="connsiteY4" fmla="*/ 1191723 h 1191723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56947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56947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448507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569478 w 1040633"/>
                  <a:gd name="connsiteY3" fmla="*/ 1158121 h 1160935"/>
                  <a:gd name="connsiteX4" fmla="*/ 448507 w 1040633"/>
                  <a:gd name="connsiteY4" fmla="*/ 1160935 h 1160935"/>
                  <a:gd name="connsiteX0" fmla="*/ 448507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569478 w 1040633"/>
                  <a:gd name="connsiteY3" fmla="*/ 1158121 h 1160935"/>
                  <a:gd name="connsiteX4" fmla="*/ 448507 w 1040633"/>
                  <a:gd name="connsiteY4" fmla="*/ 1160935 h 1160935"/>
                  <a:gd name="connsiteX0" fmla="*/ 448507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569478 w 1040633"/>
                  <a:gd name="connsiteY3" fmla="*/ 1158121 h 1160935"/>
                  <a:gd name="connsiteX4" fmla="*/ 448507 w 1040633"/>
                  <a:gd name="connsiteY4" fmla="*/ 1160935 h 1160935"/>
                  <a:gd name="connsiteX0" fmla="*/ 448507 w 1325315"/>
                  <a:gd name="connsiteY0" fmla="*/ 1160935 h 1160935"/>
                  <a:gd name="connsiteX1" fmla="*/ 0 w 1325315"/>
                  <a:gd name="connsiteY1" fmla="*/ 0 h 1160935"/>
                  <a:gd name="connsiteX2" fmla="*/ 1040633 w 1325315"/>
                  <a:gd name="connsiteY2" fmla="*/ 16785 h 1160935"/>
                  <a:gd name="connsiteX3" fmla="*/ 1214315 w 1325315"/>
                  <a:gd name="connsiteY3" fmla="*/ 1064597 h 1160935"/>
                  <a:gd name="connsiteX4" fmla="*/ 448507 w 1325315"/>
                  <a:gd name="connsiteY4" fmla="*/ 1160935 h 1160935"/>
                  <a:gd name="connsiteX0" fmla="*/ 448507 w 1214315"/>
                  <a:gd name="connsiteY0" fmla="*/ 1160935 h 1160935"/>
                  <a:gd name="connsiteX1" fmla="*/ 0 w 1214315"/>
                  <a:gd name="connsiteY1" fmla="*/ 0 h 1160935"/>
                  <a:gd name="connsiteX2" fmla="*/ 1040633 w 1214315"/>
                  <a:gd name="connsiteY2" fmla="*/ 16785 h 1160935"/>
                  <a:gd name="connsiteX3" fmla="*/ 1214315 w 1214315"/>
                  <a:gd name="connsiteY3" fmla="*/ 1064597 h 1160935"/>
                  <a:gd name="connsiteX4" fmla="*/ 448507 w 1214315"/>
                  <a:gd name="connsiteY4" fmla="*/ 1160935 h 1160935"/>
                  <a:gd name="connsiteX0" fmla="*/ 448507 w 1214315"/>
                  <a:gd name="connsiteY0" fmla="*/ 1160935 h 1160935"/>
                  <a:gd name="connsiteX1" fmla="*/ 0 w 1214315"/>
                  <a:gd name="connsiteY1" fmla="*/ 0 h 1160935"/>
                  <a:gd name="connsiteX2" fmla="*/ 1040633 w 1214315"/>
                  <a:gd name="connsiteY2" fmla="*/ 16785 h 1160935"/>
                  <a:gd name="connsiteX3" fmla="*/ 1214315 w 1214315"/>
                  <a:gd name="connsiteY3" fmla="*/ 1064597 h 1160935"/>
                  <a:gd name="connsiteX4" fmla="*/ 448507 w 1214315"/>
                  <a:gd name="connsiteY4" fmla="*/ 1160935 h 1160935"/>
                  <a:gd name="connsiteX0" fmla="*/ 1053964 w 1214315"/>
                  <a:gd name="connsiteY0" fmla="*/ 1136323 h 1136323"/>
                  <a:gd name="connsiteX1" fmla="*/ 0 w 1214315"/>
                  <a:gd name="connsiteY1" fmla="*/ 0 h 1136323"/>
                  <a:gd name="connsiteX2" fmla="*/ 1040633 w 1214315"/>
                  <a:gd name="connsiteY2" fmla="*/ 16785 h 1136323"/>
                  <a:gd name="connsiteX3" fmla="*/ 1214315 w 1214315"/>
                  <a:gd name="connsiteY3" fmla="*/ 1064597 h 1136323"/>
                  <a:gd name="connsiteX4" fmla="*/ 1053964 w 1214315"/>
                  <a:gd name="connsiteY4" fmla="*/ 1136323 h 1136323"/>
                  <a:gd name="connsiteX0" fmla="*/ 1053964 w 1214315"/>
                  <a:gd name="connsiteY0" fmla="*/ 1136323 h 1136323"/>
                  <a:gd name="connsiteX1" fmla="*/ 0 w 1214315"/>
                  <a:gd name="connsiteY1" fmla="*/ 0 h 1136323"/>
                  <a:gd name="connsiteX2" fmla="*/ 1040633 w 1214315"/>
                  <a:gd name="connsiteY2" fmla="*/ 16785 h 1136323"/>
                  <a:gd name="connsiteX3" fmla="*/ 1214315 w 1214315"/>
                  <a:gd name="connsiteY3" fmla="*/ 1064597 h 1136323"/>
                  <a:gd name="connsiteX4" fmla="*/ 1053964 w 1214315"/>
                  <a:gd name="connsiteY4" fmla="*/ 1136323 h 1136323"/>
                  <a:gd name="connsiteX0" fmla="*/ 1053964 w 1214315"/>
                  <a:gd name="connsiteY0" fmla="*/ 1136323 h 1136323"/>
                  <a:gd name="connsiteX1" fmla="*/ 0 w 1214315"/>
                  <a:gd name="connsiteY1" fmla="*/ 0 h 1136323"/>
                  <a:gd name="connsiteX2" fmla="*/ 1040633 w 1214315"/>
                  <a:gd name="connsiteY2" fmla="*/ 16785 h 1136323"/>
                  <a:gd name="connsiteX3" fmla="*/ 1214315 w 1214315"/>
                  <a:gd name="connsiteY3" fmla="*/ 1064597 h 1136323"/>
                  <a:gd name="connsiteX4" fmla="*/ 1053964 w 1214315"/>
                  <a:gd name="connsiteY4" fmla="*/ 1136323 h 1136323"/>
                  <a:gd name="connsiteX0" fmla="*/ 1060159 w 1220510"/>
                  <a:gd name="connsiteY0" fmla="*/ 1119627 h 1119627"/>
                  <a:gd name="connsiteX1" fmla="*/ 0 w 1220510"/>
                  <a:gd name="connsiteY1" fmla="*/ 249694 h 1119627"/>
                  <a:gd name="connsiteX2" fmla="*/ 1046828 w 1220510"/>
                  <a:gd name="connsiteY2" fmla="*/ 89 h 1119627"/>
                  <a:gd name="connsiteX3" fmla="*/ 1220510 w 1220510"/>
                  <a:gd name="connsiteY3" fmla="*/ 1047901 h 1119627"/>
                  <a:gd name="connsiteX4" fmla="*/ 1060159 w 1220510"/>
                  <a:gd name="connsiteY4" fmla="*/ 1119627 h 1119627"/>
                  <a:gd name="connsiteX0" fmla="*/ 1060159 w 1220510"/>
                  <a:gd name="connsiteY0" fmla="*/ 1119627 h 1119627"/>
                  <a:gd name="connsiteX1" fmla="*/ 0 w 1220510"/>
                  <a:gd name="connsiteY1" fmla="*/ 249694 h 1119627"/>
                  <a:gd name="connsiteX2" fmla="*/ 1046828 w 1220510"/>
                  <a:gd name="connsiteY2" fmla="*/ 89 h 1119627"/>
                  <a:gd name="connsiteX3" fmla="*/ 1220510 w 1220510"/>
                  <a:gd name="connsiteY3" fmla="*/ 1047901 h 1119627"/>
                  <a:gd name="connsiteX4" fmla="*/ 1060159 w 1220510"/>
                  <a:gd name="connsiteY4" fmla="*/ 1119627 h 1119627"/>
                  <a:gd name="connsiteX0" fmla="*/ 1060159 w 1220510"/>
                  <a:gd name="connsiteY0" fmla="*/ 1119627 h 1119627"/>
                  <a:gd name="connsiteX1" fmla="*/ 0 w 1220510"/>
                  <a:gd name="connsiteY1" fmla="*/ 249694 h 1119627"/>
                  <a:gd name="connsiteX2" fmla="*/ 1046828 w 1220510"/>
                  <a:gd name="connsiteY2" fmla="*/ 89 h 1119627"/>
                  <a:gd name="connsiteX3" fmla="*/ 1220510 w 1220510"/>
                  <a:gd name="connsiteY3" fmla="*/ 1047901 h 1119627"/>
                  <a:gd name="connsiteX4" fmla="*/ 1060159 w 1220510"/>
                  <a:gd name="connsiteY4" fmla="*/ 1119627 h 1119627"/>
                  <a:gd name="connsiteX0" fmla="*/ 1060159 w 1220510"/>
                  <a:gd name="connsiteY0" fmla="*/ 921649 h 921649"/>
                  <a:gd name="connsiteX1" fmla="*/ 0 w 1220510"/>
                  <a:gd name="connsiteY1" fmla="*/ 51716 h 921649"/>
                  <a:gd name="connsiteX2" fmla="*/ 1059218 w 1220510"/>
                  <a:gd name="connsiteY2" fmla="*/ 355 h 921649"/>
                  <a:gd name="connsiteX3" fmla="*/ 1220510 w 1220510"/>
                  <a:gd name="connsiteY3" fmla="*/ 849923 h 921649"/>
                  <a:gd name="connsiteX4" fmla="*/ 1060159 w 1220510"/>
                  <a:gd name="connsiteY4" fmla="*/ 921649 h 921649"/>
                  <a:gd name="connsiteX0" fmla="*/ 1060159 w 1220510"/>
                  <a:gd name="connsiteY0" fmla="*/ 921649 h 921649"/>
                  <a:gd name="connsiteX1" fmla="*/ 0 w 1220510"/>
                  <a:gd name="connsiteY1" fmla="*/ 51716 h 921649"/>
                  <a:gd name="connsiteX2" fmla="*/ 1059218 w 1220510"/>
                  <a:gd name="connsiteY2" fmla="*/ 355 h 921649"/>
                  <a:gd name="connsiteX3" fmla="*/ 1220510 w 1220510"/>
                  <a:gd name="connsiteY3" fmla="*/ 849923 h 921649"/>
                  <a:gd name="connsiteX4" fmla="*/ 1060159 w 1220510"/>
                  <a:gd name="connsiteY4" fmla="*/ 921649 h 921649"/>
                  <a:gd name="connsiteX0" fmla="*/ 1060159 w 1220510"/>
                  <a:gd name="connsiteY0" fmla="*/ 921649 h 921649"/>
                  <a:gd name="connsiteX1" fmla="*/ 0 w 1220510"/>
                  <a:gd name="connsiteY1" fmla="*/ 51716 h 921649"/>
                  <a:gd name="connsiteX2" fmla="*/ 1059218 w 1220510"/>
                  <a:gd name="connsiteY2" fmla="*/ 355 h 921649"/>
                  <a:gd name="connsiteX3" fmla="*/ 1220510 w 1220510"/>
                  <a:gd name="connsiteY3" fmla="*/ 849923 h 921649"/>
                  <a:gd name="connsiteX4" fmla="*/ 1060159 w 1220510"/>
                  <a:gd name="connsiteY4" fmla="*/ 921649 h 921649"/>
                  <a:gd name="connsiteX0" fmla="*/ 1060159 w 1340486"/>
                  <a:gd name="connsiteY0" fmla="*/ 921649 h 921649"/>
                  <a:gd name="connsiteX1" fmla="*/ 0 w 1340486"/>
                  <a:gd name="connsiteY1" fmla="*/ 51716 h 921649"/>
                  <a:gd name="connsiteX2" fmla="*/ 1059218 w 1340486"/>
                  <a:gd name="connsiteY2" fmla="*/ 355 h 921649"/>
                  <a:gd name="connsiteX3" fmla="*/ 1340486 w 1340486"/>
                  <a:gd name="connsiteY3" fmla="*/ 709789 h 921649"/>
                  <a:gd name="connsiteX4" fmla="*/ 1060159 w 1340486"/>
                  <a:gd name="connsiteY4" fmla="*/ 921649 h 921649"/>
                  <a:gd name="connsiteX0" fmla="*/ 1060159 w 1340486"/>
                  <a:gd name="connsiteY0" fmla="*/ 921649 h 921649"/>
                  <a:gd name="connsiteX1" fmla="*/ 0 w 1340486"/>
                  <a:gd name="connsiteY1" fmla="*/ 51716 h 921649"/>
                  <a:gd name="connsiteX2" fmla="*/ 1059218 w 1340486"/>
                  <a:gd name="connsiteY2" fmla="*/ 355 h 921649"/>
                  <a:gd name="connsiteX3" fmla="*/ 1340486 w 1340486"/>
                  <a:gd name="connsiteY3" fmla="*/ 709789 h 921649"/>
                  <a:gd name="connsiteX4" fmla="*/ 1060159 w 1340486"/>
                  <a:gd name="connsiteY4" fmla="*/ 921649 h 921649"/>
                  <a:gd name="connsiteX0" fmla="*/ 1060159 w 1340486"/>
                  <a:gd name="connsiteY0" fmla="*/ 921649 h 921649"/>
                  <a:gd name="connsiteX1" fmla="*/ 0 w 1340486"/>
                  <a:gd name="connsiteY1" fmla="*/ 51716 h 921649"/>
                  <a:gd name="connsiteX2" fmla="*/ 1059218 w 1340486"/>
                  <a:gd name="connsiteY2" fmla="*/ 355 h 921649"/>
                  <a:gd name="connsiteX3" fmla="*/ 1340486 w 1340486"/>
                  <a:gd name="connsiteY3" fmla="*/ 709789 h 921649"/>
                  <a:gd name="connsiteX4" fmla="*/ 1060159 w 1340486"/>
                  <a:gd name="connsiteY4" fmla="*/ 921649 h 921649"/>
                  <a:gd name="connsiteX0" fmla="*/ 1025166 w 1340486"/>
                  <a:gd name="connsiteY0" fmla="*/ 746482 h 746482"/>
                  <a:gd name="connsiteX1" fmla="*/ 0 w 1340486"/>
                  <a:gd name="connsiteY1" fmla="*/ 51716 h 746482"/>
                  <a:gd name="connsiteX2" fmla="*/ 1059218 w 1340486"/>
                  <a:gd name="connsiteY2" fmla="*/ 355 h 746482"/>
                  <a:gd name="connsiteX3" fmla="*/ 1340486 w 1340486"/>
                  <a:gd name="connsiteY3" fmla="*/ 709789 h 746482"/>
                  <a:gd name="connsiteX4" fmla="*/ 1025166 w 1340486"/>
                  <a:gd name="connsiteY4" fmla="*/ 746482 h 746482"/>
                  <a:gd name="connsiteX0" fmla="*/ 1025166 w 1340486"/>
                  <a:gd name="connsiteY0" fmla="*/ 746482 h 746482"/>
                  <a:gd name="connsiteX1" fmla="*/ 0 w 1340486"/>
                  <a:gd name="connsiteY1" fmla="*/ 51716 h 746482"/>
                  <a:gd name="connsiteX2" fmla="*/ 1059218 w 1340486"/>
                  <a:gd name="connsiteY2" fmla="*/ 355 h 746482"/>
                  <a:gd name="connsiteX3" fmla="*/ 1340486 w 1340486"/>
                  <a:gd name="connsiteY3" fmla="*/ 709789 h 746482"/>
                  <a:gd name="connsiteX4" fmla="*/ 1025166 w 1340486"/>
                  <a:gd name="connsiteY4" fmla="*/ 746482 h 746482"/>
                  <a:gd name="connsiteX0" fmla="*/ 965179 w 1280499"/>
                  <a:gd name="connsiteY0" fmla="*/ 759828 h 759828"/>
                  <a:gd name="connsiteX1" fmla="*/ 0 w 1280499"/>
                  <a:gd name="connsiteY1" fmla="*/ 0 h 759828"/>
                  <a:gd name="connsiteX2" fmla="*/ 999231 w 1280499"/>
                  <a:gd name="connsiteY2" fmla="*/ 13701 h 759828"/>
                  <a:gd name="connsiteX3" fmla="*/ 1280499 w 1280499"/>
                  <a:gd name="connsiteY3" fmla="*/ 723135 h 759828"/>
                  <a:gd name="connsiteX4" fmla="*/ 965179 w 1280499"/>
                  <a:gd name="connsiteY4" fmla="*/ 759828 h 759828"/>
                  <a:gd name="connsiteX0" fmla="*/ 965179 w 1280499"/>
                  <a:gd name="connsiteY0" fmla="*/ 759828 h 759828"/>
                  <a:gd name="connsiteX1" fmla="*/ 0 w 1280499"/>
                  <a:gd name="connsiteY1" fmla="*/ 0 h 759828"/>
                  <a:gd name="connsiteX2" fmla="*/ 999231 w 1280499"/>
                  <a:gd name="connsiteY2" fmla="*/ 13701 h 759828"/>
                  <a:gd name="connsiteX3" fmla="*/ 1280499 w 1280499"/>
                  <a:gd name="connsiteY3" fmla="*/ 723135 h 759828"/>
                  <a:gd name="connsiteX4" fmla="*/ 965179 w 1280499"/>
                  <a:gd name="connsiteY4" fmla="*/ 759828 h 759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0499" h="759828">
                    <a:moveTo>
                      <a:pt x="965179" y="759828"/>
                    </a:moveTo>
                    <a:cubicBezTo>
                      <a:pt x="301565" y="231725"/>
                      <a:pt x="628999" y="498939"/>
                      <a:pt x="0" y="0"/>
                    </a:cubicBezTo>
                    <a:lnTo>
                      <a:pt x="999231" y="13701"/>
                    </a:lnTo>
                    <a:cubicBezTo>
                      <a:pt x="1112985" y="379881"/>
                      <a:pt x="1055867" y="236107"/>
                      <a:pt x="1280499" y="723135"/>
                    </a:cubicBezTo>
                    <a:cubicBezTo>
                      <a:pt x="1186079" y="728668"/>
                      <a:pt x="1127207" y="701414"/>
                      <a:pt x="965179" y="75982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</a:gradFill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272" name="Freeform 271">
                <a:extLst>
                  <a:ext uri="{FF2B5EF4-FFF2-40B4-BE49-F238E27FC236}">
                    <a16:creationId xmlns:a16="http://schemas.microsoft.com/office/drawing/2014/main" id="{00F8A1B8-8F06-A14F-969D-DC055FEA2F66}"/>
                  </a:ext>
                </a:extLst>
              </p:cNvPr>
              <p:cNvSpPr/>
              <p:nvPr/>
            </p:nvSpPr>
            <p:spPr>
              <a:xfrm>
                <a:off x="6202158" y="5429287"/>
                <a:ext cx="865271" cy="554021"/>
              </a:xfrm>
              <a:custGeom>
                <a:avLst/>
                <a:gdLst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418712 w 1040633"/>
                  <a:gd name="connsiteY4" fmla="*/ 1189324 h 1219697"/>
                  <a:gd name="connsiteX5" fmla="*/ 139870 w 1040633"/>
                  <a:gd name="connsiteY5" fmla="*/ 1191723 h 1219697"/>
                  <a:gd name="connsiteX0" fmla="*/ 139870 w 1040633"/>
                  <a:gd name="connsiteY0" fmla="*/ 1191723 h 1355926"/>
                  <a:gd name="connsiteX1" fmla="*/ 0 w 1040633"/>
                  <a:gd name="connsiteY1" fmla="*/ 0 h 1355926"/>
                  <a:gd name="connsiteX2" fmla="*/ 1040633 w 1040633"/>
                  <a:gd name="connsiteY2" fmla="*/ 16785 h 1355926"/>
                  <a:gd name="connsiteX3" fmla="*/ 833625 w 1040633"/>
                  <a:gd name="connsiteY3" fmla="*/ 1219697 h 1355926"/>
                  <a:gd name="connsiteX4" fmla="*/ 139870 w 1040633"/>
                  <a:gd name="connsiteY4" fmla="*/ 1191723 h 1355926"/>
                  <a:gd name="connsiteX0" fmla="*/ 139870 w 1040633"/>
                  <a:gd name="connsiteY0" fmla="*/ 1191723 h 1289901"/>
                  <a:gd name="connsiteX1" fmla="*/ 0 w 1040633"/>
                  <a:gd name="connsiteY1" fmla="*/ 0 h 1289901"/>
                  <a:gd name="connsiteX2" fmla="*/ 1040633 w 1040633"/>
                  <a:gd name="connsiteY2" fmla="*/ 16785 h 1289901"/>
                  <a:gd name="connsiteX3" fmla="*/ 833625 w 1040633"/>
                  <a:gd name="connsiteY3" fmla="*/ 1219697 h 1289901"/>
                  <a:gd name="connsiteX4" fmla="*/ 139870 w 1040633"/>
                  <a:gd name="connsiteY4" fmla="*/ 1191723 h 1289901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191723"/>
                  <a:gd name="connsiteX1" fmla="*/ 0 w 1040633"/>
                  <a:gd name="connsiteY1" fmla="*/ 0 h 1191723"/>
                  <a:gd name="connsiteX2" fmla="*/ 1040633 w 1040633"/>
                  <a:gd name="connsiteY2" fmla="*/ 16785 h 1191723"/>
                  <a:gd name="connsiteX3" fmla="*/ 671988 w 1040633"/>
                  <a:gd name="connsiteY3" fmla="*/ 1158121 h 1191723"/>
                  <a:gd name="connsiteX4" fmla="*/ 139870 w 1040633"/>
                  <a:gd name="connsiteY4" fmla="*/ 1191723 h 1191723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71988 w 778664"/>
                  <a:gd name="connsiteY3" fmla="*/ 1158121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23004 w 954755"/>
                  <a:gd name="connsiteY0" fmla="*/ 943771 h 976186"/>
                  <a:gd name="connsiteX1" fmla="*/ 455145 w 954755"/>
                  <a:gd name="connsiteY1" fmla="*/ 11688 h 976186"/>
                  <a:gd name="connsiteX2" fmla="*/ 954755 w 954755"/>
                  <a:gd name="connsiteY2" fmla="*/ 0 h 976186"/>
                  <a:gd name="connsiteX3" fmla="*/ 728484 w 954755"/>
                  <a:gd name="connsiteY3" fmla="*/ 976186 h 976186"/>
                  <a:gd name="connsiteX4" fmla="*/ 23004 w 954755"/>
                  <a:gd name="connsiteY4" fmla="*/ 943771 h 976186"/>
                  <a:gd name="connsiteX0" fmla="*/ 0 w 931751"/>
                  <a:gd name="connsiteY0" fmla="*/ 943771 h 976186"/>
                  <a:gd name="connsiteX1" fmla="*/ 432141 w 931751"/>
                  <a:gd name="connsiteY1" fmla="*/ 11688 h 976186"/>
                  <a:gd name="connsiteX2" fmla="*/ 931751 w 931751"/>
                  <a:gd name="connsiteY2" fmla="*/ 0 h 976186"/>
                  <a:gd name="connsiteX3" fmla="*/ 705480 w 931751"/>
                  <a:gd name="connsiteY3" fmla="*/ 976186 h 976186"/>
                  <a:gd name="connsiteX4" fmla="*/ 0 w 931751"/>
                  <a:gd name="connsiteY4" fmla="*/ 943771 h 976186"/>
                  <a:gd name="connsiteX0" fmla="*/ 0 w 931751"/>
                  <a:gd name="connsiteY0" fmla="*/ 943771 h 976186"/>
                  <a:gd name="connsiteX1" fmla="*/ 432141 w 931751"/>
                  <a:gd name="connsiteY1" fmla="*/ 11688 h 976186"/>
                  <a:gd name="connsiteX2" fmla="*/ 931751 w 931751"/>
                  <a:gd name="connsiteY2" fmla="*/ 0 h 976186"/>
                  <a:gd name="connsiteX3" fmla="*/ 705480 w 931751"/>
                  <a:gd name="connsiteY3" fmla="*/ 976186 h 976186"/>
                  <a:gd name="connsiteX4" fmla="*/ 0 w 931751"/>
                  <a:gd name="connsiteY4" fmla="*/ 943771 h 976186"/>
                  <a:gd name="connsiteX0" fmla="*/ 0 w 931751"/>
                  <a:gd name="connsiteY0" fmla="*/ 943771 h 976186"/>
                  <a:gd name="connsiteX1" fmla="*/ 432141 w 931751"/>
                  <a:gd name="connsiteY1" fmla="*/ 11688 h 976186"/>
                  <a:gd name="connsiteX2" fmla="*/ 931751 w 931751"/>
                  <a:gd name="connsiteY2" fmla="*/ 0 h 976186"/>
                  <a:gd name="connsiteX3" fmla="*/ 705480 w 931751"/>
                  <a:gd name="connsiteY3" fmla="*/ 976186 h 976186"/>
                  <a:gd name="connsiteX4" fmla="*/ 0 w 931751"/>
                  <a:gd name="connsiteY4" fmla="*/ 943771 h 976186"/>
                  <a:gd name="connsiteX0" fmla="*/ 0 w 931751"/>
                  <a:gd name="connsiteY0" fmla="*/ 943771 h 966342"/>
                  <a:gd name="connsiteX1" fmla="*/ 432141 w 931751"/>
                  <a:gd name="connsiteY1" fmla="*/ 11688 h 966342"/>
                  <a:gd name="connsiteX2" fmla="*/ 931751 w 931751"/>
                  <a:gd name="connsiteY2" fmla="*/ 0 h 966342"/>
                  <a:gd name="connsiteX3" fmla="*/ 183705 w 931751"/>
                  <a:gd name="connsiteY3" fmla="*/ 966342 h 966342"/>
                  <a:gd name="connsiteX4" fmla="*/ 0 w 931751"/>
                  <a:gd name="connsiteY4" fmla="*/ 943771 h 966342"/>
                  <a:gd name="connsiteX0" fmla="*/ 0 w 931751"/>
                  <a:gd name="connsiteY0" fmla="*/ 943771 h 966342"/>
                  <a:gd name="connsiteX1" fmla="*/ 432141 w 931751"/>
                  <a:gd name="connsiteY1" fmla="*/ 11688 h 966342"/>
                  <a:gd name="connsiteX2" fmla="*/ 931751 w 931751"/>
                  <a:gd name="connsiteY2" fmla="*/ 0 h 966342"/>
                  <a:gd name="connsiteX3" fmla="*/ 183705 w 931751"/>
                  <a:gd name="connsiteY3" fmla="*/ 966342 h 966342"/>
                  <a:gd name="connsiteX4" fmla="*/ 0 w 931751"/>
                  <a:gd name="connsiteY4" fmla="*/ 943771 h 966342"/>
                  <a:gd name="connsiteX0" fmla="*/ 0 w 931751"/>
                  <a:gd name="connsiteY0" fmla="*/ 943771 h 966342"/>
                  <a:gd name="connsiteX1" fmla="*/ 432141 w 931751"/>
                  <a:gd name="connsiteY1" fmla="*/ 11688 h 966342"/>
                  <a:gd name="connsiteX2" fmla="*/ 931751 w 931751"/>
                  <a:gd name="connsiteY2" fmla="*/ 0 h 966342"/>
                  <a:gd name="connsiteX3" fmla="*/ 183705 w 931751"/>
                  <a:gd name="connsiteY3" fmla="*/ 966342 h 966342"/>
                  <a:gd name="connsiteX4" fmla="*/ 0 w 931751"/>
                  <a:gd name="connsiteY4" fmla="*/ 943771 h 966342"/>
                  <a:gd name="connsiteX0" fmla="*/ 0 w 956363"/>
                  <a:gd name="connsiteY0" fmla="*/ 932083 h 954654"/>
                  <a:gd name="connsiteX1" fmla="*/ 432141 w 956363"/>
                  <a:gd name="connsiteY1" fmla="*/ 0 h 954654"/>
                  <a:gd name="connsiteX2" fmla="*/ 956363 w 956363"/>
                  <a:gd name="connsiteY2" fmla="*/ 12924 h 954654"/>
                  <a:gd name="connsiteX3" fmla="*/ 183705 w 956363"/>
                  <a:gd name="connsiteY3" fmla="*/ 954654 h 954654"/>
                  <a:gd name="connsiteX4" fmla="*/ 0 w 956363"/>
                  <a:gd name="connsiteY4" fmla="*/ 932083 h 954654"/>
                  <a:gd name="connsiteX0" fmla="*/ 0 w 956363"/>
                  <a:gd name="connsiteY0" fmla="*/ 919226 h 941797"/>
                  <a:gd name="connsiteX1" fmla="*/ 405840 w 956363"/>
                  <a:gd name="connsiteY1" fmla="*/ 197551 h 941797"/>
                  <a:gd name="connsiteX2" fmla="*/ 956363 w 956363"/>
                  <a:gd name="connsiteY2" fmla="*/ 67 h 941797"/>
                  <a:gd name="connsiteX3" fmla="*/ 183705 w 956363"/>
                  <a:gd name="connsiteY3" fmla="*/ 941797 h 941797"/>
                  <a:gd name="connsiteX4" fmla="*/ 0 w 956363"/>
                  <a:gd name="connsiteY4" fmla="*/ 919226 h 941797"/>
                  <a:gd name="connsiteX0" fmla="*/ 0 w 956363"/>
                  <a:gd name="connsiteY0" fmla="*/ 919226 h 941797"/>
                  <a:gd name="connsiteX1" fmla="*/ 405840 w 956363"/>
                  <a:gd name="connsiteY1" fmla="*/ 197551 h 941797"/>
                  <a:gd name="connsiteX2" fmla="*/ 956363 w 956363"/>
                  <a:gd name="connsiteY2" fmla="*/ 67 h 941797"/>
                  <a:gd name="connsiteX3" fmla="*/ 183705 w 956363"/>
                  <a:gd name="connsiteY3" fmla="*/ 941797 h 941797"/>
                  <a:gd name="connsiteX4" fmla="*/ 0 w 956363"/>
                  <a:gd name="connsiteY4" fmla="*/ 919226 h 941797"/>
                  <a:gd name="connsiteX0" fmla="*/ 0 w 956363"/>
                  <a:gd name="connsiteY0" fmla="*/ 919226 h 941797"/>
                  <a:gd name="connsiteX1" fmla="*/ 405840 w 956363"/>
                  <a:gd name="connsiteY1" fmla="*/ 197551 h 941797"/>
                  <a:gd name="connsiteX2" fmla="*/ 956363 w 956363"/>
                  <a:gd name="connsiteY2" fmla="*/ 67 h 941797"/>
                  <a:gd name="connsiteX3" fmla="*/ 183705 w 956363"/>
                  <a:gd name="connsiteY3" fmla="*/ 941797 h 941797"/>
                  <a:gd name="connsiteX4" fmla="*/ 0 w 956363"/>
                  <a:gd name="connsiteY4" fmla="*/ 919226 h 941797"/>
                  <a:gd name="connsiteX0" fmla="*/ 0 w 926304"/>
                  <a:gd name="connsiteY0" fmla="*/ 735614 h 758185"/>
                  <a:gd name="connsiteX1" fmla="*/ 405840 w 926304"/>
                  <a:gd name="connsiteY1" fmla="*/ 13939 h 758185"/>
                  <a:gd name="connsiteX2" fmla="*/ 926304 w 926304"/>
                  <a:gd name="connsiteY2" fmla="*/ 563 h 758185"/>
                  <a:gd name="connsiteX3" fmla="*/ 183705 w 926304"/>
                  <a:gd name="connsiteY3" fmla="*/ 758185 h 758185"/>
                  <a:gd name="connsiteX4" fmla="*/ 0 w 926304"/>
                  <a:gd name="connsiteY4" fmla="*/ 735614 h 758185"/>
                  <a:gd name="connsiteX0" fmla="*/ 0 w 926304"/>
                  <a:gd name="connsiteY0" fmla="*/ 735614 h 758185"/>
                  <a:gd name="connsiteX1" fmla="*/ 405840 w 926304"/>
                  <a:gd name="connsiteY1" fmla="*/ 13939 h 758185"/>
                  <a:gd name="connsiteX2" fmla="*/ 926304 w 926304"/>
                  <a:gd name="connsiteY2" fmla="*/ 563 h 758185"/>
                  <a:gd name="connsiteX3" fmla="*/ 183705 w 926304"/>
                  <a:gd name="connsiteY3" fmla="*/ 758185 h 758185"/>
                  <a:gd name="connsiteX4" fmla="*/ 0 w 926304"/>
                  <a:gd name="connsiteY4" fmla="*/ 735614 h 758185"/>
                  <a:gd name="connsiteX0" fmla="*/ 0 w 926304"/>
                  <a:gd name="connsiteY0" fmla="*/ 735614 h 758185"/>
                  <a:gd name="connsiteX1" fmla="*/ 405840 w 926304"/>
                  <a:gd name="connsiteY1" fmla="*/ 13939 h 758185"/>
                  <a:gd name="connsiteX2" fmla="*/ 926304 w 926304"/>
                  <a:gd name="connsiteY2" fmla="*/ 563 h 758185"/>
                  <a:gd name="connsiteX3" fmla="*/ 183705 w 926304"/>
                  <a:gd name="connsiteY3" fmla="*/ 758185 h 758185"/>
                  <a:gd name="connsiteX4" fmla="*/ 0 w 926304"/>
                  <a:gd name="connsiteY4" fmla="*/ 735614 h 758185"/>
                  <a:gd name="connsiteX0" fmla="*/ 0 w 926304"/>
                  <a:gd name="connsiteY0" fmla="*/ 735614 h 758185"/>
                  <a:gd name="connsiteX1" fmla="*/ 405840 w 926304"/>
                  <a:gd name="connsiteY1" fmla="*/ 13939 h 758185"/>
                  <a:gd name="connsiteX2" fmla="*/ 926304 w 926304"/>
                  <a:gd name="connsiteY2" fmla="*/ 563 h 758185"/>
                  <a:gd name="connsiteX3" fmla="*/ 183705 w 926304"/>
                  <a:gd name="connsiteY3" fmla="*/ 758185 h 758185"/>
                  <a:gd name="connsiteX4" fmla="*/ 0 w 926304"/>
                  <a:gd name="connsiteY4" fmla="*/ 735614 h 758185"/>
                  <a:gd name="connsiteX0" fmla="*/ 0 w 1011379"/>
                  <a:gd name="connsiteY0" fmla="*/ 605727 h 758185"/>
                  <a:gd name="connsiteX1" fmla="*/ 490915 w 1011379"/>
                  <a:gd name="connsiteY1" fmla="*/ 13939 h 758185"/>
                  <a:gd name="connsiteX2" fmla="*/ 1011379 w 1011379"/>
                  <a:gd name="connsiteY2" fmla="*/ 563 h 758185"/>
                  <a:gd name="connsiteX3" fmla="*/ 268780 w 1011379"/>
                  <a:gd name="connsiteY3" fmla="*/ 758185 h 758185"/>
                  <a:gd name="connsiteX4" fmla="*/ 0 w 1011379"/>
                  <a:gd name="connsiteY4" fmla="*/ 605727 h 758185"/>
                  <a:gd name="connsiteX0" fmla="*/ 0 w 1011379"/>
                  <a:gd name="connsiteY0" fmla="*/ 605727 h 648280"/>
                  <a:gd name="connsiteX1" fmla="*/ 490915 w 1011379"/>
                  <a:gd name="connsiteY1" fmla="*/ 13939 h 648280"/>
                  <a:gd name="connsiteX2" fmla="*/ 1011379 w 1011379"/>
                  <a:gd name="connsiteY2" fmla="*/ 563 h 648280"/>
                  <a:gd name="connsiteX3" fmla="*/ 198718 w 1011379"/>
                  <a:gd name="connsiteY3" fmla="*/ 648280 h 648280"/>
                  <a:gd name="connsiteX4" fmla="*/ 0 w 1011379"/>
                  <a:gd name="connsiteY4" fmla="*/ 605727 h 648280"/>
                  <a:gd name="connsiteX0" fmla="*/ 0 w 1011379"/>
                  <a:gd name="connsiteY0" fmla="*/ 605727 h 648280"/>
                  <a:gd name="connsiteX1" fmla="*/ 490915 w 1011379"/>
                  <a:gd name="connsiteY1" fmla="*/ 13939 h 648280"/>
                  <a:gd name="connsiteX2" fmla="*/ 1011379 w 1011379"/>
                  <a:gd name="connsiteY2" fmla="*/ 563 h 648280"/>
                  <a:gd name="connsiteX3" fmla="*/ 198718 w 1011379"/>
                  <a:gd name="connsiteY3" fmla="*/ 648280 h 648280"/>
                  <a:gd name="connsiteX4" fmla="*/ 0 w 1011379"/>
                  <a:gd name="connsiteY4" fmla="*/ 605727 h 648280"/>
                  <a:gd name="connsiteX0" fmla="*/ 0 w 1011379"/>
                  <a:gd name="connsiteY0" fmla="*/ 605727 h 648280"/>
                  <a:gd name="connsiteX1" fmla="*/ 490915 w 1011379"/>
                  <a:gd name="connsiteY1" fmla="*/ 13939 h 648280"/>
                  <a:gd name="connsiteX2" fmla="*/ 1011379 w 1011379"/>
                  <a:gd name="connsiteY2" fmla="*/ 563 h 648280"/>
                  <a:gd name="connsiteX3" fmla="*/ 198718 w 1011379"/>
                  <a:gd name="connsiteY3" fmla="*/ 648280 h 648280"/>
                  <a:gd name="connsiteX4" fmla="*/ 0 w 1011379"/>
                  <a:gd name="connsiteY4" fmla="*/ 605727 h 648280"/>
                  <a:gd name="connsiteX0" fmla="*/ 0 w 1011379"/>
                  <a:gd name="connsiteY0" fmla="*/ 605727 h 605727"/>
                  <a:gd name="connsiteX1" fmla="*/ 490915 w 1011379"/>
                  <a:gd name="connsiteY1" fmla="*/ 13939 h 605727"/>
                  <a:gd name="connsiteX2" fmla="*/ 1011379 w 1011379"/>
                  <a:gd name="connsiteY2" fmla="*/ 563 h 605727"/>
                  <a:gd name="connsiteX3" fmla="*/ 318823 w 1011379"/>
                  <a:gd name="connsiteY3" fmla="*/ 553361 h 605727"/>
                  <a:gd name="connsiteX4" fmla="*/ 0 w 1011379"/>
                  <a:gd name="connsiteY4" fmla="*/ 605727 h 605727"/>
                  <a:gd name="connsiteX0" fmla="*/ 0 w 866251"/>
                  <a:gd name="connsiteY0" fmla="*/ 540783 h 553361"/>
                  <a:gd name="connsiteX1" fmla="*/ 345787 w 866251"/>
                  <a:gd name="connsiteY1" fmla="*/ 13939 h 553361"/>
                  <a:gd name="connsiteX2" fmla="*/ 866251 w 866251"/>
                  <a:gd name="connsiteY2" fmla="*/ 563 h 553361"/>
                  <a:gd name="connsiteX3" fmla="*/ 173695 w 866251"/>
                  <a:gd name="connsiteY3" fmla="*/ 553361 h 553361"/>
                  <a:gd name="connsiteX4" fmla="*/ 0 w 866251"/>
                  <a:gd name="connsiteY4" fmla="*/ 540783 h 553361"/>
                  <a:gd name="connsiteX0" fmla="*/ 0 w 866251"/>
                  <a:gd name="connsiteY0" fmla="*/ 540783 h 553361"/>
                  <a:gd name="connsiteX1" fmla="*/ 345787 w 866251"/>
                  <a:gd name="connsiteY1" fmla="*/ 13939 h 553361"/>
                  <a:gd name="connsiteX2" fmla="*/ 866251 w 866251"/>
                  <a:gd name="connsiteY2" fmla="*/ 563 h 553361"/>
                  <a:gd name="connsiteX3" fmla="*/ 173695 w 866251"/>
                  <a:gd name="connsiteY3" fmla="*/ 553361 h 553361"/>
                  <a:gd name="connsiteX4" fmla="*/ 0 w 866251"/>
                  <a:gd name="connsiteY4" fmla="*/ 540783 h 553361"/>
                  <a:gd name="connsiteX0" fmla="*/ 0 w 866251"/>
                  <a:gd name="connsiteY0" fmla="*/ 540783 h 553361"/>
                  <a:gd name="connsiteX1" fmla="*/ 345787 w 866251"/>
                  <a:gd name="connsiteY1" fmla="*/ 13939 h 553361"/>
                  <a:gd name="connsiteX2" fmla="*/ 866251 w 866251"/>
                  <a:gd name="connsiteY2" fmla="*/ 563 h 553361"/>
                  <a:gd name="connsiteX3" fmla="*/ 173695 w 866251"/>
                  <a:gd name="connsiteY3" fmla="*/ 553361 h 553361"/>
                  <a:gd name="connsiteX4" fmla="*/ 0 w 866251"/>
                  <a:gd name="connsiteY4" fmla="*/ 540783 h 553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6251" h="553361">
                    <a:moveTo>
                      <a:pt x="0" y="540783"/>
                    </a:moveTo>
                    <a:cubicBezTo>
                      <a:pt x="274887" y="134762"/>
                      <a:pt x="159176" y="337938"/>
                      <a:pt x="345787" y="13939"/>
                    </a:cubicBezTo>
                    <a:cubicBezTo>
                      <a:pt x="520528" y="18247"/>
                      <a:pt x="691510" y="-3745"/>
                      <a:pt x="866251" y="563"/>
                    </a:cubicBezTo>
                    <a:cubicBezTo>
                      <a:pt x="252709" y="502795"/>
                      <a:pt x="640047" y="209256"/>
                      <a:pt x="173695" y="553361"/>
                    </a:cubicBezTo>
                    <a:cubicBezTo>
                      <a:pt x="39410" y="524725"/>
                      <a:pt x="196198" y="539317"/>
                      <a:pt x="0" y="54078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</a:gradFill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273" name="Freeform 272">
                <a:extLst>
                  <a:ext uri="{FF2B5EF4-FFF2-40B4-BE49-F238E27FC236}">
                    <a16:creationId xmlns:a16="http://schemas.microsoft.com/office/drawing/2014/main" id="{A6C1466A-00F8-954C-A81E-A6F0639C21C0}"/>
                  </a:ext>
                </a:extLst>
              </p:cNvPr>
              <p:cNvSpPr/>
              <p:nvPr/>
            </p:nvSpPr>
            <p:spPr>
              <a:xfrm>
                <a:off x="5378165" y="5449923"/>
                <a:ext cx="674754" cy="896912"/>
              </a:xfrm>
              <a:custGeom>
                <a:avLst/>
                <a:gdLst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418712 w 1040633"/>
                  <a:gd name="connsiteY4" fmla="*/ 1189324 h 1219697"/>
                  <a:gd name="connsiteX5" fmla="*/ 139870 w 1040633"/>
                  <a:gd name="connsiteY5" fmla="*/ 1191723 h 1219697"/>
                  <a:gd name="connsiteX0" fmla="*/ 139870 w 1040633"/>
                  <a:gd name="connsiteY0" fmla="*/ 1191723 h 1355926"/>
                  <a:gd name="connsiteX1" fmla="*/ 0 w 1040633"/>
                  <a:gd name="connsiteY1" fmla="*/ 0 h 1355926"/>
                  <a:gd name="connsiteX2" fmla="*/ 1040633 w 1040633"/>
                  <a:gd name="connsiteY2" fmla="*/ 16785 h 1355926"/>
                  <a:gd name="connsiteX3" fmla="*/ 833625 w 1040633"/>
                  <a:gd name="connsiteY3" fmla="*/ 1219697 h 1355926"/>
                  <a:gd name="connsiteX4" fmla="*/ 139870 w 1040633"/>
                  <a:gd name="connsiteY4" fmla="*/ 1191723 h 1355926"/>
                  <a:gd name="connsiteX0" fmla="*/ 139870 w 1040633"/>
                  <a:gd name="connsiteY0" fmla="*/ 1191723 h 1289901"/>
                  <a:gd name="connsiteX1" fmla="*/ 0 w 1040633"/>
                  <a:gd name="connsiteY1" fmla="*/ 0 h 1289901"/>
                  <a:gd name="connsiteX2" fmla="*/ 1040633 w 1040633"/>
                  <a:gd name="connsiteY2" fmla="*/ 16785 h 1289901"/>
                  <a:gd name="connsiteX3" fmla="*/ 833625 w 1040633"/>
                  <a:gd name="connsiteY3" fmla="*/ 1219697 h 1289901"/>
                  <a:gd name="connsiteX4" fmla="*/ 139870 w 1040633"/>
                  <a:gd name="connsiteY4" fmla="*/ 1191723 h 1289901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191723"/>
                  <a:gd name="connsiteX1" fmla="*/ 0 w 1040633"/>
                  <a:gd name="connsiteY1" fmla="*/ 0 h 1191723"/>
                  <a:gd name="connsiteX2" fmla="*/ 1040633 w 1040633"/>
                  <a:gd name="connsiteY2" fmla="*/ 16785 h 1191723"/>
                  <a:gd name="connsiteX3" fmla="*/ 671988 w 1040633"/>
                  <a:gd name="connsiteY3" fmla="*/ 1158121 h 1191723"/>
                  <a:gd name="connsiteX4" fmla="*/ 139870 w 1040633"/>
                  <a:gd name="connsiteY4" fmla="*/ 1191723 h 1191723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71988 w 778664"/>
                  <a:gd name="connsiteY3" fmla="*/ 1158121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27977 w 802211"/>
                  <a:gd name="connsiteY0" fmla="*/ 815791 h 976186"/>
                  <a:gd name="connsiteX1" fmla="*/ 302601 w 802211"/>
                  <a:gd name="connsiteY1" fmla="*/ 11688 h 976186"/>
                  <a:gd name="connsiteX2" fmla="*/ 802211 w 802211"/>
                  <a:gd name="connsiteY2" fmla="*/ 0 h 976186"/>
                  <a:gd name="connsiteX3" fmla="*/ 575940 w 802211"/>
                  <a:gd name="connsiteY3" fmla="*/ 976186 h 976186"/>
                  <a:gd name="connsiteX4" fmla="*/ 27977 w 802211"/>
                  <a:gd name="connsiteY4" fmla="*/ 815791 h 976186"/>
                  <a:gd name="connsiteX0" fmla="*/ 27977 w 802211"/>
                  <a:gd name="connsiteY0" fmla="*/ 815791 h 815791"/>
                  <a:gd name="connsiteX1" fmla="*/ 302601 w 802211"/>
                  <a:gd name="connsiteY1" fmla="*/ 11688 h 815791"/>
                  <a:gd name="connsiteX2" fmla="*/ 802211 w 802211"/>
                  <a:gd name="connsiteY2" fmla="*/ 0 h 815791"/>
                  <a:gd name="connsiteX3" fmla="*/ 236294 w 802211"/>
                  <a:gd name="connsiteY3" fmla="*/ 808828 h 815791"/>
                  <a:gd name="connsiteX4" fmla="*/ 27977 w 802211"/>
                  <a:gd name="connsiteY4" fmla="*/ 815791 h 815791"/>
                  <a:gd name="connsiteX0" fmla="*/ 27977 w 802211"/>
                  <a:gd name="connsiteY0" fmla="*/ 815791 h 815791"/>
                  <a:gd name="connsiteX1" fmla="*/ 302601 w 802211"/>
                  <a:gd name="connsiteY1" fmla="*/ 11688 h 815791"/>
                  <a:gd name="connsiteX2" fmla="*/ 802211 w 802211"/>
                  <a:gd name="connsiteY2" fmla="*/ 0 h 815791"/>
                  <a:gd name="connsiteX3" fmla="*/ 236294 w 802211"/>
                  <a:gd name="connsiteY3" fmla="*/ 808828 h 815791"/>
                  <a:gd name="connsiteX4" fmla="*/ 27977 w 802211"/>
                  <a:gd name="connsiteY4" fmla="*/ 815791 h 815791"/>
                  <a:gd name="connsiteX0" fmla="*/ 27977 w 802211"/>
                  <a:gd name="connsiteY0" fmla="*/ 815791 h 815791"/>
                  <a:gd name="connsiteX1" fmla="*/ 302601 w 802211"/>
                  <a:gd name="connsiteY1" fmla="*/ 11688 h 815791"/>
                  <a:gd name="connsiteX2" fmla="*/ 802211 w 802211"/>
                  <a:gd name="connsiteY2" fmla="*/ 0 h 815791"/>
                  <a:gd name="connsiteX3" fmla="*/ 236294 w 802211"/>
                  <a:gd name="connsiteY3" fmla="*/ 808828 h 815791"/>
                  <a:gd name="connsiteX4" fmla="*/ 27977 w 802211"/>
                  <a:gd name="connsiteY4" fmla="*/ 815791 h 815791"/>
                  <a:gd name="connsiteX0" fmla="*/ 27977 w 802211"/>
                  <a:gd name="connsiteY0" fmla="*/ 828714 h 828714"/>
                  <a:gd name="connsiteX1" fmla="*/ 302601 w 802211"/>
                  <a:gd name="connsiteY1" fmla="*/ 0 h 828714"/>
                  <a:gd name="connsiteX2" fmla="*/ 802211 w 802211"/>
                  <a:gd name="connsiteY2" fmla="*/ 12923 h 828714"/>
                  <a:gd name="connsiteX3" fmla="*/ 236294 w 802211"/>
                  <a:gd name="connsiteY3" fmla="*/ 821751 h 828714"/>
                  <a:gd name="connsiteX4" fmla="*/ 27977 w 802211"/>
                  <a:gd name="connsiteY4" fmla="*/ 828714 h 828714"/>
                  <a:gd name="connsiteX0" fmla="*/ 56213 w 830447"/>
                  <a:gd name="connsiteY0" fmla="*/ 828714 h 828714"/>
                  <a:gd name="connsiteX1" fmla="*/ 330837 w 830447"/>
                  <a:gd name="connsiteY1" fmla="*/ 0 h 828714"/>
                  <a:gd name="connsiteX2" fmla="*/ 830447 w 830447"/>
                  <a:gd name="connsiteY2" fmla="*/ 12923 h 828714"/>
                  <a:gd name="connsiteX3" fmla="*/ 264530 w 830447"/>
                  <a:gd name="connsiteY3" fmla="*/ 821751 h 828714"/>
                  <a:gd name="connsiteX4" fmla="*/ 56213 w 830447"/>
                  <a:gd name="connsiteY4" fmla="*/ 828714 h 828714"/>
                  <a:gd name="connsiteX0" fmla="*/ 64130 w 789139"/>
                  <a:gd name="connsiteY0" fmla="*/ 794258 h 821751"/>
                  <a:gd name="connsiteX1" fmla="*/ 289529 w 789139"/>
                  <a:gd name="connsiteY1" fmla="*/ 0 h 821751"/>
                  <a:gd name="connsiteX2" fmla="*/ 789139 w 789139"/>
                  <a:gd name="connsiteY2" fmla="*/ 12923 h 821751"/>
                  <a:gd name="connsiteX3" fmla="*/ 223222 w 789139"/>
                  <a:gd name="connsiteY3" fmla="*/ 821751 h 821751"/>
                  <a:gd name="connsiteX4" fmla="*/ 64130 w 789139"/>
                  <a:gd name="connsiteY4" fmla="*/ 794258 h 821751"/>
                  <a:gd name="connsiteX0" fmla="*/ 0 w 725009"/>
                  <a:gd name="connsiteY0" fmla="*/ 794258 h 821751"/>
                  <a:gd name="connsiteX1" fmla="*/ 225399 w 725009"/>
                  <a:gd name="connsiteY1" fmla="*/ 0 h 821751"/>
                  <a:gd name="connsiteX2" fmla="*/ 725009 w 725009"/>
                  <a:gd name="connsiteY2" fmla="*/ 12923 h 821751"/>
                  <a:gd name="connsiteX3" fmla="*/ 159092 w 725009"/>
                  <a:gd name="connsiteY3" fmla="*/ 821751 h 821751"/>
                  <a:gd name="connsiteX4" fmla="*/ 0 w 725009"/>
                  <a:gd name="connsiteY4" fmla="*/ 794258 h 821751"/>
                  <a:gd name="connsiteX0" fmla="*/ 0 w 725009"/>
                  <a:gd name="connsiteY0" fmla="*/ 1203768 h 1231261"/>
                  <a:gd name="connsiteX1" fmla="*/ 225399 w 725009"/>
                  <a:gd name="connsiteY1" fmla="*/ 0 h 1231261"/>
                  <a:gd name="connsiteX2" fmla="*/ 725009 w 725009"/>
                  <a:gd name="connsiteY2" fmla="*/ 422433 h 1231261"/>
                  <a:gd name="connsiteX3" fmla="*/ 159092 w 725009"/>
                  <a:gd name="connsiteY3" fmla="*/ 1231261 h 1231261"/>
                  <a:gd name="connsiteX4" fmla="*/ 0 w 725009"/>
                  <a:gd name="connsiteY4" fmla="*/ 1203768 h 1231261"/>
                  <a:gd name="connsiteX0" fmla="*/ 0 w 725009"/>
                  <a:gd name="connsiteY0" fmla="*/ 1217334 h 1244827"/>
                  <a:gd name="connsiteX1" fmla="*/ 225399 w 725009"/>
                  <a:gd name="connsiteY1" fmla="*/ 13566 h 1244827"/>
                  <a:gd name="connsiteX2" fmla="*/ 725009 w 725009"/>
                  <a:gd name="connsiteY2" fmla="*/ 571 h 1244827"/>
                  <a:gd name="connsiteX3" fmla="*/ 159092 w 725009"/>
                  <a:gd name="connsiteY3" fmla="*/ 1244827 h 1244827"/>
                  <a:gd name="connsiteX4" fmla="*/ 0 w 725009"/>
                  <a:gd name="connsiteY4" fmla="*/ 1217334 h 1244827"/>
                  <a:gd name="connsiteX0" fmla="*/ 0 w 725009"/>
                  <a:gd name="connsiteY0" fmla="*/ 1217334 h 1244827"/>
                  <a:gd name="connsiteX1" fmla="*/ 225399 w 725009"/>
                  <a:gd name="connsiteY1" fmla="*/ 13566 h 1244827"/>
                  <a:gd name="connsiteX2" fmla="*/ 725009 w 725009"/>
                  <a:gd name="connsiteY2" fmla="*/ 571 h 1244827"/>
                  <a:gd name="connsiteX3" fmla="*/ 159092 w 725009"/>
                  <a:gd name="connsiteY3" fmla="*/ 1244827 h 1244827"/>
                  <a:gd name="connsiteX4" fmla="*/ 0 w 725009"/>
                  <a:gd name="connsiteY4" fmla="*/ 1217334 h 1244827"/>
                  <a:gd name="connsiteX0" fmla="*/ 0 w 725009"/>
                  <a:gd name="connsiteY0" fmla="*/ 1217334 h 1244827"/>
                  <a:gd name="connsiteX1" fmla="*/ 225399 w 725009"/>
                  <a:gd name="connsiteY1" fmla="*/ 13566 h 1244827"/>
                  <a:gd name="connsiteX2" fmla="*/ 725009 w 725009"/>
                  <a:gd name="connsiteY2" fmla="*/ 571 h 1244827"/>
                  <a:gd name="connsiteX3" fmla="*/ 159092 w 725009"/>
                  <a:gd name="connsiteY3" fmla="*/ 1244827 h 1244827"/>
                  <a:gd name="connsiteX4" fmla="*/ 0 w 725009"/>
                  <a:gd name="connsiteY4" fmla="*/ 1217334 h 1244827"/>
                  <a:gd name="connsiteX0" fmla="*/ 0 w 725009"/>
                  <a:gd name="connsiteY0" fmla="*/ 1217334 h 1244827"/>
                  <a:gd name="connsiteX1" fmla="*/ 225399 w 725009"/>
                  <a:gd name="connsiteY1" fmla="*/ 13566 h 1244827"/>
                  <a:gd name="connsiteX2" fmla="*/ 725009 w 725009"/>
                  <a:gd name="connsiteY2" fmla="*/ 571 h 1244827"/>
                  <a:gd name="connsiteX3" fmla="*/ 159092 w 725009"/>
                  <a:gd name="connsiteY3" fmla="*/ 1244827 h 1244827"/>
                  <a:gd name="connsiteX4" fmla="*/ 0 w 725009"/>
                  <a:gd name="connsiteY4" fmla="*/ 1217334 h 1244827"/>
                  <a:gd name="connsiteX0" fmla="*/ 0 w 725009"/>
                  <a:gd name="connsiteY0" fmla="*/ 1217334 h 1244827"/>
                  <a:gd name="connsiteX1" fmla="*/ 225399 w 725009"/>
                  <a:gd name="connsiteY1" fmla="*/ 13566 h 1244827"/>
                  <a:gd name="connsiteX2" fmla="*/ 725009 w 725009"/>
                  <a:gd name="connsiteY2" fmla="*/ 571 h 1244827"/>
                  <a:gd name="connsiteX3" fmla="*/ 159092 w 725009"/>
                  <a:gd name="connsiteY3" fmla="*/ 1244827 h 1244827"/>
                  <a:gd name="connsiteX4" fmla="*/ 0 w 725009"/>
                  <a:gd name="connsiteY4" fmla="*/ 1217334 h 1244827"/>
                  <a:gd name="connsiteX0" fmla="*/ 0 w 725009"/>
                  <a:gd name="connsiteY0" fmla="*/ 1217334 h 1244827"/>
                  <a:gd name="connsiteX1" fmla="*/ 225399 w 725009"/>
                  <a:gd name="connsiteY1" fmla="*/ 13566 h 1244827"/>
                  <a:gd name="connsiteX2" fmla="*/ 725009 w 725009"/>
                  <a:gd name="connsiteY2" fmla="*/ 571 h 1244827"/>
                  <a:gd name="connsiteX3" fmla="*/ 159092 w 725009"/>
                  <a:gd name="connsiteY3" fmla="*/ 1244827 h 1244827"/>
                  <a:gd name="connsiteX4" fmla="*/ 0 w 725009"/>
                  <a:gd name="connsiteY4" fmla="*/ 1217334 h 1244827"/>
                  <a:gd name="connsiteX0" fmla="*/ 0 w 725009"/>
                  <a:gd name="connsiteY0" fmla="*/ 1203768 h 1231261"/>
                  <a:gd name="connsiteX1" fmla="*/ 225399 w 725009"/>
                  <a:gd name="connsiteY1" fmla="*/ 0 h 1231261"/>
                  <a:gd name="connsiteX2" fmla="*/ 725009 w 725009"/>
                  <a:gd name="connsiteY2" fmla="*/ 129782 h 1231261"/>
                  <a:gd name="connsiteX3" fmla="*/ 159092 w 725009"/>
                  <a:gd name="connsiteY3" fmla="*/ 1231261 h 1231261"/>
                  <a:gd name="connsiteX4" fmla="*/ 0 w 725009"/>
                  <a:gd name="connsiteY4" fmla="*/ 1203768 h 1231261"/>
                  <a:gd name="connsiteX0" fmla="*/ 0 w 725009"/>
                  <a:gd name="connsiteY0" fmla="*/ 1203768 h 1231261"/>
                  <a:gd name="connsiteX1" fmla="*/ 225399 w 725009"/>
                  <a:gd name="connsiteY1" fmla="*/ 0 h 1231261"/>
                  <a:gd name="connsiteX2" fmla="*/ 725009 w 725009"/>
                  <a:gd name="connsiteY2" fmla="*/ 129782 h 1231261"/>
                  <a:gd name="connsiteX3" fmla="*/ 159092 w 725009"/>
                  <a:gd name="connsiteY3" fmla="*/ 1231261 h 1231261"/>
                  <a:gd name="connsiteX4" fmla="*/ 0 w 725009"/>
                  <a:gd name="connsiteY4" fmla="*/ 1203768 h 1231261"/>
                  <a:gd name="connsiteX0" fmla="*/ 0 w 725009"/>
                  <a:gd name="connsiteY0" fmla="*/ 1203768 h 1231261"/>
                  <a:gd name="connsiteX1" fmla="*/ 225399 w 725009"/>
                  <a:gd name="connsiteY1" fmla="*/ 0 h 1231261"/>
                  <a:gd name="connsiteX2" fmla="*/ 725009 w 725009"/>
                  <a:gd name="connsiteY2" fmla="*/ 129782 h 1231261"/>
                  <a:gd name="connsiteX3" fmla="*/ 159092 w 725009"/>
                  <a:gd name="connsiteY3" fmla="*/ 1231261 h 1231261"/>
                  <a:gd name="connsiteX4" fmla="*/ 0 w 725009"/>
                  <a:gd name="connsiteY4" fmla="*/ 1203768 h 1231261"/>
                  <a:gd name="connsiteX0" fmla="*/ 0 w 725497"/>
                  <a:gd name="connsiteY0" fmla="*/ 1279028 h 1306521"/>
                  <a:gd name="connsiteX1" fmla="*/ 225399 w 725497"/>
                  <a:gd name="connsiteY1" fmla="*/ 75260 h 1306521"/>
                  <a:gd name="connsiteX2" fmla="*/ 396193 w 725497"/>
                  <a:gd name="connsiteY2" fmla="*/ 156799 h 1306521"/>
                  <a:gd name="connsiteX3" fmla="*/ 725009 w 725497"/>
                  <a:gd name="connsiteY3" fmla="*/ 205042 h 1306521"/>
                  <a:gd name="connsiteX4" fmla="*/ 159092 w 725497"/>
                  <a:gd name="connsiteY4" fmla="*/ 1306521 h 1306521"/>
                  <a:gd name="connsiteX5" fmla="*/ 0 w 725497"/>
                  <a:gd name="connsiteY5" fmla="*/ 1279028 h 1306521"/>
                  <a:gd name="connsiteX0" fmla="*/ 0 w 725239"/>
                  <a:gd name="connsiteY0" fmla="*/ 1295668 h 1323161"/>
                  <a:gd name="connsiteX1" fmla="*/ 225399 w 725239"/>
                  <a:gd name="connsiteY1" fmla="*/ 91900 h 1323161"/>
                  <a:gd name="connsiteX2" fmla="*/ 725009 w 725239"/>
                  <a:gd name="connsiteY2" fmla="*/ 221682 h 1323161"/>
                  <a:gd name="connsiteX3" fmla="*/ 159092 w 725239"/>
                  <a:gd name="connsiteY3" fmla="*/ 1323161 h 1323161"/>
                  <a:gd name="connsiteX4" fmla="*/ 0 w 725239"/>
                  <a:gd name="connsiteY4" fmla="*/ 1295668 h 1323161"/>
                  <a:gd name="connsiteX0" fmla="*/ 0 w 725221"/>
                  <a:gd name="connsiteY0" fmla="*/ 1210552 h 1238045"/>
                  <a:gd name="connsiteX1" fmla="*/ 191583 w 725221"/>
                  <a:gd name="connsiteY1" fmla="*/ 153319 h 1238045"/>
                  <a:gd name="connsiteX2" fmla="*/ 725009 w 725221"/>
                  <a:gd name="connsiteY2" fmla="*/ 136566 h 1238045"/>
                  <a:gd name="connsiteX3" fmla="*/ 159092 w 725221"/>
                  <a:gd name="connsiteY3" fmla="*/ 1238045 h 1238045"/>
                  <a:gd name="connsiteX4" fmla="*/ 0 w 725221"/>
                  <a:gd name="connsiteY4" fmla="*/ 1210552 h 1238045"/>
                  <a:gd name="connsiteX0" fmla="*/ 0 w 725305"/>
                  <a:gd name="connsiteY0" fmla="*/ 1158512 h 1186005"/>
                  <a:gd name="connsiteX1" fmla="*/ 191583 w 725305"/>
                  <a:gd name="connsiteY1" fmla="*/ 101279 h 1186005"/>
                  <a:gd name="connsiteX2" fmla="*/ 725009 w 725305"/>
                  <a:gd name="connsiteY2" fmla="*/ 84526 h 1186005"/>
                  <a:gd name="connsiteX3" fmla="*/ 159092 w 725305"/>
                  <a:gd name="connsiteY3" fmla="*/ 1186005 h 1186005"/>
                  <a:gd name="connsiteX4" fmla="*/ 0 w 725305"/>
                  <a:gd name="connsiteY4" fmla="*/ 1158512 h 1186005"/>
                  <a:gd name="connsiteX0" fmla="*/ 0 w 725009"/>
                  <a:gd name="connsiteY0" fmla="*/ 1073986 h 1101479"/>
                  <a:gd name="connsiteX1" fmla="*/ 191583 w 725009"/>
                  <a:gd name="connsiteY1" fmla="*/ 16753 h 1101479"/>
                  <a:gd name="connsiteX2" fmla="*/ 725009 w 725009"/>
                  <a:gd name="connsiteY2" fmla="*/ 0 h 1101479"/>
                  <a:gd name="connsiteX3" fmla="*/ 159092 w 725009"/>
                  <a:gd name="connsiteY3" fmla="*/ 1101479 h 1101479"/>
                  <a:gd name="connsiteX4" fmla="*/ 0 w 725009"/>
                  <a:gd name="connsiteY4" fmla="*/ 1073986 h 1101479"/>
                  <a:gd name="connsiteX0" fmla="*/ 0 w 725009"/>
                  <a:gd name="connsiteY0" fmla="*/ 1073986 h 1101479"/>
                  <a:gd name="connsiteX1" fmla="*/ 206612 w 725009"/>
                  <a:gd name="connsiteY1" fmla="*/ 1724 h 1101479"/>
                  <a:gd name="connsiteX2" fmla="*/ 725009 w 725009"/>
                  <a:gd name="connsiteY2" fmla="*/ 0 h 1101479"/>
                  <a:gd name="connsiteX3" fmla="*/ 159092 w 725009"/>
                  <a:gd name="connsiteY3" fmla="*/ 1101479 h 1101479"/>
                  <a:gd name="connsiteX4" fmla="*/ 0 w 725009"/>
                  <a:gd name="connsiteY4" fmla="*/ 1073986 h 1101479"/>
                  <a:gd name="connsiteX0" fmla="*/ 0 w 725009"/>
                  <a:gd name="connsiteY0" fmla="*/ 1073986 h 1101479"/>
                  <a:gd name="connsiteX1" fmla="*/ 206612 w 725009"/>
                  <a:gd name="connsiteY1" fmla="*/ 1724 h 1101479"/>
                  <a:gd name="connsiteX2" fmla="*/ 725009 w 725009"/>
                  <a:gd name="connsiteY2" fmla="*/ 0 h 1101479"/>
                  <a:gd name="connsiteX3" fmla="*/ 159092 w 725009"/>
                  <a:gd name="connsiteY3" fmla="*/ 1101479 h 1101479"/>
                  <a:gd name="connsiteX4" fmla="*/ 0 w 725009"/>
                  <a:gd name="connsiteY4" fmla="*/ 1073986 h 1101479"/>
                  <a:gd name="connsiteX0" fmla="*/ 0 w 725009"/>
                  <a:gd name="connsiteY0" fmla="*/ 1073986 h 1101479"/>
                  <a:gd name="connsiteX1" fmla="*/ 206612 w 725009"/>
                  <a:gd name="connsiteY1" fmla="*/ 1724 h 1101479"/>
                  <a:gd name="connsiteX2" fmla="*/ 725009 w 725009"/>
                  <a:gd name="connsiteY2" fmla="*/ 0 h 1101479"/>
                  <a:gd name="connsiteX3" fmla="*/ 159092 w 725009"/>
                  <a:gd name="connsiteY3" fmla="*/ 1101479 h 1101479"/>
                  <a:gd name="connsiteX4" fmla="*/ 0 w 725009"/>
                  <a:gd name="connsiteY4" fmla="*/ 1073986 h 1101479"/>
                  <a:gd name="connsiteX0" fmla="*/ 0 w 725009"/>
                  <a:gd name="connsiteY0" fmla="*/ 1073986 h 1074607"/>
                  <a:gd name="connsiteX1" fmla="*/ 206612 w 725009"/>
                  <a:gd name="connsiteY1" fmla="*/ 1724 h 1074607"/>
                  <a:gd name="connsiteX2" fmla="*/ 725009 w 725009"/>
                  <a:gd name="connsiteY2" fmla="*/ 0 h 1074607"/>
                  <a:gd name="connsiteX3" fmla="*/ 229048 w 725009"/>
                  <a:gd name="connsiteY3" fmla="*/ 886531 h 1074607"/>
                  <a:gd name="connsiteX4" fmla="*/ 0 w 725009"/>
                  <a:gd name="connsiteY4" fmla="*/ 1073986 h 1074607"/>
                  <a:gd name="connsiteX0" fmla="*/ 0 w 725009"/>
                  <a:gd name="connsiteY0" fmla="*/ 1073986 h 1074607"/>
                  <a:gd name="connsiteX1" fmla="*/ 206612 w 725009"/>
                  <a:gd name="connsiteY1" fmla="*/ 1724 h 1074607"/>
                  <a:gd name="connsiteX2" fmla="*/ 725009 w 725009"/>
                  <a:gd name="connsiteY2" fmla="*/ 0 h 1074607"/>
                  <a:gd name="connsiteX3" fmla="*/ 229048 w 725009"/>
                  <a:gd name="connsiteY3" fmla="*/ 886531 h 1074607"/>
                  <a:gd name="connsiteX4" fmla="*/ 0 w 725009"/>
                  <a:gd name="connsiteY4" fmla="*/ 1073986 h 1074607"/>
                  <a:gd name="connsiteX0" fmla="*/ 0 w 675040"/>
                  <a:gd name="connsiteY0" fmla="*/ 894029 h 896577"/>
                  <a:gd name="connsiteX1" fmla="*/ 156643 w 675040"/>
                  <a:gd name="connsiteY1" fmla="*/ 1724 h 896577"/>
                  <a:gd name="connsiteX2" fmla="*/ 675040 w 675040"/>
                  <a:gd name="connsiteY2" fmla="*/ 0 h 896577"/>
                  <a:gd name="connsiteX3" fmla="*/ 179079 w 675040"/>
                  <a:gd name="connsiteY3" fmla="*/ 886531 h 896577"/>
                  <a:gd name="connsiteX4" fmla="*/ 0 w 675040"/>
                  <a:gd name="connsiteY4" fmla="*/ 894029 h 896577"/>
                  <a:gd name="connsiteX0" fmla="*/ 0 w 675040"/>
                  <a:gd name="connsiteY0" fmla="*/ 894029 h 896577"/>
                  <a:gd name="connsiteX1" fmla="*/ 186623 w 675040"/>
                  <a:gd name="connsiteY1" fmla="*/ 1724 h 896577"/>
                  <a:gd name="connsiteX2" fmla="*/ 675040 w 675040"/>
                  <a:gd name="connsiteY2" fmla="*/ 0 h 896577"/>
                  <a:gd name="connsiteX3" fmla="*/ 179079 w 675040"/>
                  <a:gd name="connsiteY3" fmla="*/ 886531 h 896577"/>
                  <a:gd name="connsiteX4" fmla="*/ 0 w 675040"/>
                  <a:gd name="connsiteY4" fmla="*/ 894029 h 89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5040" h="896577">
                    <a:moveTo>
                      <a:pt x="0" y="894029"/>
                    </a:moveTo>
                    <a:cubicBezTo>
                      <a:pt x="95638" y="409857"/>
                      <a:pt x="76811" y="618448"/>
                      <a:pt x="186623" y="1724"/>
                    </a:cubicBezTo>
                    <a:cubicBezTo>
                      <a:pt x="431451" y="14348"/>
                      <a:pt x="449377" y="35256"/>
                      <a:pt x="675040" y="0"/>
                    </a:cubicBezTo>
                    <a:cubicBezTo>
                      <a:pt x="276172" y="749497"/>
                      <a:pt x="462801" y="344746"/>
                      <a:pt x="179079" y="886531"/>
                    </a:cubicBezTo>
                    <a:cubicBezTo>
                      <a:pt x="44794" y="857895"/>
                      <a:pt x="92525" y="908114"/>
                      <a:pt x="0" y="8940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</a:gradFill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274" name="Freeform 273">
                <a:extLst>
                  <a:ext uri="{FF2B5EF4-FFF2-40B4-BE49-F238E27FC236}">
                    <a16:creationId xmlns:a16="http://schemas.microsoft.com/office/drawing/2014/main" id="{B9D4A068-8D43-5746-94DD-170047E34823}"/>
                  </a:ext>
                </a:extLst>
              </p:cNvPr>
              <p:cNvSpPr/>
              <p:nvPr/>
            </p:nvSpPr>
            <p:spPr>
              <a:xfrm>
                <a:off x="4341427" y="5470561"/>
                <a:ext cx="512812" cy="401625"/>
              </a:xfrm>
              <a:custGeom>
                <a:avLst/>
                <a:gdLst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418712 w 1040633"/>
                  <a:gd name="connsiteY4" fmla="*/ 1189324 h 1219697"/>
                  <a:gd name="connsiteX5" fmla="*/ 139870 w 1040633"/>
                  <a:gd name="connsiteY5" fmla="*/ 1191723 h 1219697"/>
                  <a:gd name="connsiteX0" fmla="*/ 139870 w 1040633"/>
                  <a:gd name="connsiteY0" fmla="*/ 1191723 h 1355926"/>
                  <a:gd name="connsiteX1" fmla="*/ 0 w 1040633"/>
                  <a:gd name="connsiteY1" fmla="*/ 0 h 1355926"/>
                  <a:gd name="connsiteX2" fmla="*/ 1040633 w 1040633"/>
                  <a:gd name="connsiteY2" fmla="*/ 16785 h 1355926"/>
                  <a:gd name="connsiteX3" fmla="*/ 833625 w 1040633"/>
                  <a:gd name="connsiteY3" fmla="*/ 1219697 h 1355926"/>
                  <a:gd name="connsiteX4" fmla="*/ 139870 w 1040633"/>
                  <a:gd name="connsiteY4" fmla="*/ 1191723 h 1355926"/>
                  <a:gd name="connsiteX0" fmla="*/ 139870 w 1040633"/>
                  <a:gd name="connsiteY0" fmla="*/ 1191723 h 1289901"/>
                  <a:gd name="connsiteX1" fmla="*/ 0 w 1040633"/>
                  <a:gd name="connsiteY1" fmla="*/ 0 h 1289901"/>
                  <a:gd name="connsiteX2" fmla="*/ 1040633 w 1040633"/>
                  <a:gd name="connsiteY2" fmla="*/ 16785 h 1289901"/>
                  <a:gd name="connsiteX3" fmla="*/ 833625 w 1040633"/>
                  <a:gd name="connsiteY3" fmla="*/ 1219697 h 1289901"/>
                  <a:gd name="connsiteX4" fmla="*/ 139870 w 1040633"/>
                  <a:gd name="connsiteY4" fmla="*/ 1191723 h 1289901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191723"/>
                  <a:gd name="connsiteX1" fmla="*/ 0 w 1040633"/>
                  <a:gd name="connsiteY1" fmla="*/ 0 h 1191723"/>
                  <a:gd name="connsiteX2" fmla="*/ 1040633 w 1040633"/>
                  <a:gd name="connsiteY2" fmla="*/ 16785 h 1191723"/>
                  <a:gd name="connsiteX3" fmla="*/ 671988 w 1040633"/>
                  <a:gd name="connsiteY3" fmla="*/ 1158121 h 1191723"/>
                  <a:gd name="connsiteX4" fmla="*/ 139870 w 1040633"/>
                  <a:gd name="connsiteY4" fmla="*/ 1191723 h 1191723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71988 w 778664"/>
                  <a:gd name="connsiteY3" fmla="*/ 1158121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503138"/>
                  <a:gd name="connsiteY0" fmla="*/ 961687 h 964568"/>
                  <a:gd name="connsiteX1" fmla="*/ 0 w 503138"/>
                  <a:gd name="connsiteY1" fmla="*/ 70 h 964568"/>
                  <a:gd name="connsiteX2" fmla="*/ 503138 w 503138"/>
                  <a:gd name="connsiteY2" fmla="*/ 154187 h 964568"/>
                  <a:gd name="connsiteX3" fmla="*/ 273339 w 503138"/>
                  <a:gd name="connsiteY3" fmla="*/ 964568 h 964568"/>
                  <a:gd name="connsiteX4" fmla="*/ 197928 w 503138"/>
                  <a:gd name="connsiteY4" fmla="*/ 961687 h 964568"/>
                  <a:gd name="connsiteX0" fmla="*/ 201456 w 506666"/>
                  <a:gd name="connsiteY0" fmla="*/ 807500 h 810381"/>
                  <a:gd name="connsiteX1" fmla="*/ 0 w 506666"/>
                  <a:gd name="connsiteY1" fmla="*/ 15216 h 810381"/>
                  <a:gd name="connsiteX2" fmla="*/ 506666 w 506666"/>
                  <a:gd name="connsiteY2" fmla="*/ 0 h 810381"/>
                  <a:gd name="connsiteX3" fmla="*/ 276867 w 506666"/>
                  <a:gd name="connsiteY3" fmla="*/ 810381 h 810381"/>
                  <a:gd name="connsiteX4" fmla="*/ 201456 w 506666"/>
                  <a:gd name="connsiteY4" fmla="*/ 807500 h 810381"/>
                  <a:gd name="connsiteX0" fmla="*/ 201456 w 506666"/>
                  <a:gd name="connsiteY0" fmla="*/ 807500 h 811593"/>
                  <a:gd name="connsiteX1" fmla="*/ 0 w 506666"/>
                  <a:gd name="connsiteY1" fmla="*/ 15216 h 811593"/>
                  <a:gd name="connsiteX2" fmla="*/ 506666 w 506666"/>
                  <a:gd name="connsiteY2" fmla="*/ 0 h 811593"/>
                  <a:gd name="connsiteX3" fmla="*/ 276867 w 506666"/>
                  <a:gd name="connsiteY3" fmla="*/ 810381 h 811593"/>
                  <a:gd name="connsiteX4" fmla="*/ 201456 w 506666"/>
                  <a:gd name="connsiteY4" fmla="*/ 807500 h 811593"/>
                  <a:gd name="connsiteX0" fmla="*/ 135576 w 506666"/>
                  <a:gd name="connsiteY0" fmla="*/ 818480 h 818480"/>
                  <a:gd name="connsiteX1" fmla="*/ 0 w 506666"/>
                  <a:gd name="connsiteY1" fmla="*/ 15216 h 818480"/>
                  <a:gd name="connsiteX2" fmla="*/ 506666 w 506666"/>
                  <a:gd name="connsiteY2" fmla="*/ 0 h 818480"/>
                  <a:gd name="connsiteX3" fmla="*/ 276867 w 506666"/>
                  <a:gd name="connsiteY3" fmla="*/ 810381 h 818480"/>
                  <a:gd name="connsiteX4" fmla="*/ 135576 w 506666"/>
                  <a:gd name="connsiteY4" fmla="*/ 818480 h 818480"/>
                  <a:gd name="connsiteX0" fmla="*/ 135576 w 506666"/>
                  <a:gd name="connsiteY0" fmla="*/ 818480 h 818480"/>
                  <a:gd name="connsiteX1" fmla="*/ 0 w 506666"/>
                  <a:gd name="connsiteY1" fmla="*/ 15216 h 818480"/>
                  <a:gd name="connsiteX2" fmla="*/ 506666 w 506666"/>
                  <a:gd name="connsiteY2" fmla="*/ 0 h 818480"/>
                  <a:gd name="connsiteX3" fmla="*/ 331766 w 506666"/>
                  <a:gd name="connsiteY3" fmla="*/ 803061 h 818480"/>
                  <a:gd name="connsiteX4" fmla="*/ 135576 w 506666"/>
                  <a:gd name="connsiteY4" fmla="*/ 818480 h 818480"/>
                  <a:gd name="connsiteX0" fmla="*/ 135576 w 506666"/>
                  <a:gd name="connsiteY0" fmla="*/ 818480 h 818480"/>
                  <a:gd name="connsiteX1" fmla="*/ 0 w 506666"/>
                  <a:gd name="connsiteY1" fmla="*/ 15216 h 818480"/>
                  <a:gd name="connsiteX2" fmla="*/ 506666 w 506666"/>
                  <a:gd name="connsiteY2" fmla="*/ 0 h 818480"/>
                  <a:gd name="connsiteX3" fmla="*/ 331766 w 506666"/>
                  <a:gd name="connsiteY3" fmla="*/ 803061 h 818480"/>
                  <a:gd name="connsiteX4" fmla="*/ 135576 w 506666"/>
                  <a:gd name="connsiteY4" fmla="*/ 818480 h 818480"/>
                  <a:gd name="connsiteX0" fmla="*/ 135576 w 506666"/>
                  <a:gd name="connsiteY0" fmla="*/ 818480 h 818480"/>
                  <a:gd name="connsiteX1" fmla="*/ 0 w 506666"/>
                  <a:gd name="connsiteY1" fmla="*/ 15216 h 818480"/>
                  <a:gd name="connsiteX2" fmla="*/ 506666 w 506666"/>
                  <a:gd name="connsiteY2" fmla="*/ 0 h 818480"/>
                  <a:gd name="connsiteX3" fmla="*/ 331766 w 506666"/>
                  <a:gd name="connsiteY3" fmla="*/ 803061 h 818480"/>
                  <a:gd name="connsiteX4" fmla="*/ 135576 w 506666"/>
                  <a:gd name="connsiteY4" fmla="*/ 818480 h 818480"/>
                  <a:gd name="connsiteX0" fmla="*/ 135576 w 506666"/>
                  <a:gd name="connsiteY0" fmla="*/ 818480 h 818480"/>
                  <a:gd name="connsiteX1" fmla="*/ 0 w 506666"/>
                  <a:gd name="connsiteY1" fmla="*/ 7896 h 818480"/>
                  <a:gd name="connsiteX2" fmla="*/ 506666 w 506666"/>
                  <a:gd name="connsiteY2" fmla="*/ 0 h 818480"/>
                  <a:gd name="connsiteX3" fmla="*/ 331766 w 506666"/>
                  <a:gd name="connsiteY3" fmla="*/ 803061 h 818480"/>
                  <a:gd name="connsiteX4" fmla="*/ 135576 w 506666"/>
                  <a:gd name="connsiteY4" fmla="*/ 818480 h 818480"/>
                  <a:gd name="connsiteX0" fmla="*/ 135576 w 506666"/>
                  <a:gd name="connsiteY0" fmla="*/ 818480 h 818480"/>
                  <a:gd name="connsiteX1" fmla="*/ 0 w 506666"/>
                  <a:gd name="connsiteY1" fmla="*/ 7896 h 818480"/>
                  <a:gd name="connsiteX2" fmla="*/ 506666 w 506666"/>
                  <a:gd name="connsiteY2" fmla="*/ 0 h 818480"/>
                  <a:gd name="connsiteX3" fmla="*/ 331766 w 506666"/>
                  <a:gd name="connsiteY3" fmla="*/ 803061 h 818480"/>
                  <a:gd name="connsiteX4" fmla="*/ 135576 w 506666"/>
                  <a:gd name="connsiteY4" fmla="*/ 818480 h 818480"/>
                  <a:gd name="connsiteX0" fmla="*/ 45472 w 559302"/>
                  <a:gd name="connsiteY0" fmla="*/ 807500 h 807500"/>
                  <a:gd name="connsiteX1" fmla="*/ 52636 w 559302"/>
                  <a:gd name="connsiteY1" fmla="*/ 7896 h 807500"/>
                  <a:gd name="connsiteX2" fmla="*/ 559302 w 559302"/>
                  <a:gd name="connsiteY2" fmla="*/ 0 h 807500"/>
                  <a:gd name="connsiteX3" fmla="*/ 384402 w 559302"/>
                  <a:gd name="connsiteY3" fmla="*/ 803061 h 807500"/>
                  <a:gd name="connsiteX4" fmla="*/ 45472 w 559302"/>
                  <a:gd name="connsiteY4" fmla="*/ 807500 h 807500"/>
                  <a:gd name="connsiteX0" fmla="*/ 21974 w 535804"/>
                  <a:gd name="connsiteY0" fmla="*/ 807500 h 807500"/>
                  <a:gd name="connsiteX1" fmla="*/ 29138 w 535804"/>
                  <a:gd name="connsiteY1" fmla="*/ 7896 h 807500"/>
                  <a:gd name="connsiteX2" fmla="*/ 535804 w 535804"/>
                  <a:gd name="connsiteY2" fmla="*/ 0 h 807500"/>
                  <a:gd name="connsiteX3" fmla="*/ 360904 w 535804"/>
                  <a:gd name="connsiteY3" fmla="*/ 803061 h 807500"/>
                  <a:gd name="connsiteX4" fmla="*/ 21974 w 535804"/>
                  <a:gd name="connsiteY4" fmla="*/ 807500 h 807500"/>
                  <a:gd name="connsiteX0" fmla="*/ 128256 w 506666"/>
                  <a:gd name="connsiteY0" fmla="*/ 829461 h 829461"/>
                  <a:gd name="connsiteX1" fmla="*/ 0 w 506666"/>
                  <a:gd name="connsiteY1" fmla="*/ 7896 h 829461"/>
                  <a:gd name="connsiteX2" fmla="*/ 506666 w 506666"/>
                  <a:gd name="connsiteY2" fmla="*/ 0 h 829461"/>
                  <a:gd name="connsiteX3" fmla="*/ 331766 w 506666"/>
                  <a:gd name="connsiteY3" fmla="*/ 803061 h 829461"/>
                  <a:gd name="connsiteX4" fmla="*/ 128256 w 506666"/>
                  <a:gd name="connsiteY4" fmla="*/ 829461 h 829461"/>
                  <a:gd name="connsiteX0" fmla="*/ 128256 w 506666"/>
                  <a:gd name="connsiteY0" fmla="*/ 829461 h 829461"/>
                  <a:gd name="connsiteX1" fmla="*/ 0 w 506666"/>
                  <a:gd name="connsiteY1" fmla="*/ 7896 h 829461"/>
                  <a:gd name="connsiteX2" fmla="*/ 506666 w 506666"/>
                  <a:gd name="connsiteY2" fmla="*/ 0 h 829461"/>
                  <a:gd name="connsiteX3" fmla="*/ 331766 w 506666"/>
                  <a:gd name="connsiteY3" fmla="*/ 803061 h 829461"/>
                  <a:gd name="connsiteX4" fmla="*/ 128256 w 506666"/>
                  <a:gd name="connsiteY4" fmla="*/ 829461 h 829461"/>
                  <a:gd name="connsiteX0" fmla="*/ 128256 w 506666"/>
                  <a:gd name="connsiteY0" fmla="*/ 829461 h 829461"/>
                  <a:gd name="connsiteX1" fmla="*/ 0 w 506666"/>
                  <a:gd name="connsiteY1" fmla="*/ 7896 h 829461"/>
                  <a:gd name="connsiteX2" fmla="*/ 506666 w 506666"/>
                  <a:gd name="connsiteY2" fmla="*/ 0 h 829461"/>
                  <a:gd name="connsiteX3" fmla="*/ 331766 w 506666"/>
                  <a:gd name="connsiteY3" fmla="*/ 803061 h 829461"/>
                  <a:gd name="connsiteX4" fmla="*/ 128256 w 506666"/>
                  <a:gd name="connsiteY4" fmla="*/ 829461 h 829461"/>
                  <a:gd name="connsiteX0" fmla="*/ 128256 w 506666"/>
                  <a:gd name="connsiteY0" fmla="*/ 829461 h 830473"/>
                  <a:gd name="connsiteX1" fmla="*/ 0 w 506666"/>
                  <a:gd name="connsiteY1" fmla="*/ 7896 h 830473"/>
                  <a:gd name="connsiteX2" fmla="*/ 506666 w 506666"/>
                  <a:gd name="connsiteY2" fmla="*/ 0 h 830473"/>
                  <a:gd name="connsiteX3" fmla="*/ 331766 w 506666"/>
                  <a:gd name="connsiteY3" fmla="*/ 828681 h 830473"/>
                  <a:gd name="connsiteX4" fmla="*/ 128256 w 506666"/>
                  <a:gd name="connsiteY4" fmla="*/ 829461 h 830473"/>
                  <a:gd name="connsiteX0" fmla="*/ 128256 w 506666"/>
                  <a:gd name="connsiteY0" fmla="*/ 829461 h 830473"/>
                  <a:gd name="connsiteX1" fmla="*/ 0 w 506666"/>
                  <a:gd name="connsiteY1" fmla="*/ 7896 h 830473"/>
                  <a:gd name="connsiteX2" fmla="*/ 506666 w 506666"/>
                  <a:gd name="connsiteY2" fmla="*/ 0 h 830473"/>
                  <a:gd name="connsiteX3" fmla="*/ 331766 w 506666"/>
                  <a:gd name="connsiteY3" fmla="*/ 828681 h 830473"/>
                  <a:gd name="connsiteX4" fmla="*/ 128256 w 506666"/>
                  <a:gd name="connsiteY4" fmla="*/ 829461 h 830473"/>
                  <a:gd name="connsiteX0" fmla="*/ 128256 w 506666"/>
                  <a:gd name="connsiteY0" fmla="*/ 821565 h 822577"/>
                  <a:gd name="connsiteX1" fmla="*/ 0 w 506666"/>
                  <a:gd name="connsiteY1" fmla="*/ 0 h 822577"/>
                  <a:gd name="connsiteX2" fmla="*/ 506666 w 506666"/>
                  <a:gd name="connsiteY2" fmla="*/ 255115 h 822577"/>
                  <a:gd name="connsiteX3" fmla="*/ 331766 w 506666"/>
                  <a:gd name="connsiteY3" fmla="*/ 820785 h 822577"/>
                  <a:gd name="connsiteX4" fmla="*/ 128256 w 506666"/>
                  <a:gd name="connsiteY4" fmla="*/ 821565 h 822577"/>
                  <a:gd name="connsiteX0" fmla="*/ 128256 w 506666"/>
                  <a:gd name="connsiteY0" fmla="*/ 821565 h 822577"/>
                  <a:gd name="connsiteX1" fmla="*/ 0 w 506666"/>
                  <a:gd name="connsiteY1" fmla="*/ 0 h 822577"/>
                  <a:gd name="connsiteX2" fmla="*/ 506666 w 506666"/>
                  <a:gd name="connsiteY2" fmla="*/ 255115 h 822577"/>
                  <a:gd name="connsiteX3" fmla="*/ 331766 w 506666"/>
                  <a:gd name="connsiteY3" fmla="*/ 820785 h 822577"/>
                  <a:gd name="connsiteX4" fmla="*/ 128256 w 506666"/>
                  <a:gd name="connsiteY4" fmla="*/ 821565 h 822577"/>
                  <a:gd name="connsiteX0" fmla="*/ 128256 w 506666"/>
                  <a:gd name="connsiteY0" fmla="*/ 821565 h 822577"/>
                  <a:gd name="connsiteX1" fmla="*/ 0 w 506666"/>
                  <a:gd name="connsiteY1" fmla="*/ 0 h 822577"/>
                  <a:gd name="connsiteX2" fmla="*/ 506666 w 506666"/>
                  <a:gd name="connsiteY2" fmla="*/ 255115 h 822577"/>
                  <a:gd name="connsiteX3" fmla="*/ 331766 w 506666"/>
                  <a:gd name="connsiteY3" fmla="*/ 820785 h 822577"/>
                  <a:gd name="connsiteX4" fmla="*/ 128256 w 506666"/>
                  <a:gd name="connsiteY4" fmla="*/ 821565 h 822577"/>
                  <a:gd name="connsiteX0" fmla="*/ 135770 w 514180"/>
                  <a:gd name="connsiteY0" fmla="*/ 577341 h 578353"/>
                  <a:gd name="connsiteX1" fmla="*/ 0 w 514180"/>
                  <a:gd name="connsiteY1" fmla="*/ 0 h 578353"/>
                  <a:gd name="connsiteX2" fmla="*/ 514180 w 514180"/>
                  <a:gd name="connsiteY2" fmla="*/ 10891 h 578353"/>
                  <a:gd name="connsiteX3" fmla="*/ 339280 w 514180"/>
                  <a:gd name="connsiteY3" fmla="*/ 576561 h 578353"/>
                  <a:gd name="connsiteX4" fmla="*/ 135770 w 514180"/>
                  <a:gd name="connsiteY4" fmla="*/ 577341 h 578353"/>
                  <a:gd name="connsiteX0" fmla="*/ 135770 w 514180"/>
                  <a:gd name="connsiteY0" fmla="*/ 577341 h 578353"/>
                  <a:gd name="connsiteX1" fmla="*/ 0 w 514180"/>
                  <a:gd name="connsiteY1" fmla="*/ 0 h 578353"/>
                  <a:gd name="connsiteX2" fmla="*/ 514180 w 514180"/>
                  <a:gd name="connsiteY2" fmla="*/ 10891 h 578353"/>
                  <a:gd name="connsiteX3" fmla="*/ 339280 w 514180"/>
                  <a:gd name="connsiteY3" fmla="*/ 576561 h 578353"/>
                  <a:gd name="connsiteX4" fmla="*/ 135770 w 514180"/>
                  <a:gd name="connsiteY4" fmla="*/ 577341 h 578353"/>
                  <a:gd name="connsiteX0" fmla="*/ 135770 w 514180"/>
                  <a:gd name="connsiteY0" fmla="*/ 577341 h 578353"/>
                  <a:gd name="connsiteX1" fmla="*/ 0 w 514180"/>
                  <a:gd name="connsiteY1" fmla="*/ 0 h 578353"/>
                  <a:gd name="connsiteX2" fmla="*/ 514180 w 514180"/>
                  <a:gd name="connsiteY2" fmla="*/ 10891 h 578353"/>
                  <a:gd name="connsiteX3" fmla="*/ 339280 w 514180"/>
                  <a:gd name="connsiteY3" fmla="*/ 576561 h 578353"/>
                  <a:gd name="connsiteX4" fmla="*/ 135770 w 514180"/>
                  <a:gd name="connsiteY4" fmla="*/ 577341 h 578353"/>
                  <a:gd name="connsiteX0" fmla="*/ 135770 w 514180"/>
                  <a:gd name="connsiteY0" fmla="*/ 577341 h 577341"/>
                  <a:gd name="connsiteX1" fmla="*/ 0 w 514180"/>
                  <a:gd name="connsiteY1" fmla="*/ 0 h 577341"/>
                  <a:gd name="connsiteX2" fmla="*/ 514180 w 514180"/>
                  <a:gd name="connsiteY2" fmla="*/ 10891 h 577341"/>
                  <a:gd name="connsiteX3" fmla="*/ 404259 w 514180"/>
                  <a:gd name="connsiteY3" fmla="*/ 386400 h 577341"/>
                  <a:gd name="connsiteX4" fmla="*/ 135770 w 514180"/>
                  <a:gd name="connsiteY4" fmla="*/ 577341 h 577341"/>
                  <a:gd name="connsiteX0" fmla="*/ 100781 w 514180"/>
                  <a:gd name="connsiteY0" fmla="*/ 432218 h 432218"/>
                  <a:gd name="connsiteX1" fmla="*/ 0 w 514180"/>
                  <a:gd name="connsiteY1" fmla="*/ 0 h 432218"/>
                  <a:gd name="connsiteX2" fmla="*/ 514180 w 514180"/>
                  <a:gd name="connsiteY2" fmla="*/ 10891 h 432218"/>
                  <a:gd name="connsiteX3" fmla="*/ 404259 w 514180"/>
                  <a:gd name="connsiteY3" fmla="*/ 386400 h 432218"/>
                  <a:gd name="connsiteX4" fmla="*/ 100781 w 514180"/>
                  <a:gd name="connsiteY4" fmla="*/ 432218 h 432218"/>
                  <a:gd name="connsiteX0" fmla="*/ 100781 w 514180"/>
                  <a:gd name="connsiteY0" fmla="*/ 432218 h 432218"/>
                  <a:gd name="connsiteX1" fmla="*/ 0 w 514180"/>
                  <a:gd name="connsiteY1" fmla="*/ 0 h 432218"/>
                  <a:gd name="connsiteX2" fmla="*/ 514180 w 514180"/>
                  <a:gd name="connsiteY2" fmla="*/ 10891 h 432218"/>
                  <a:gd name="connsiteX3" fmla="*/ 404259 w 514180"/>
                  <a:gd name="connsiteY3" fmla="*/ 386400 h 432218"/>
                  <a:gd name="connsiteX4" fmla="*/ 100781 w 514180"/>
                  <a:gd name="connsiteY4" fmla="*/ 432218 h 432218"/>
                  <a:gd name="connsiteX0" fmla="*/ 100781 w 514180"/>
                  <a:gd name="connsiteY0" fmla="*/ 402193 h 402193"/>
                  <a:gd name="connsiteX1" fmla="*/ 0 w 514180"/>
                  <a:gd name="connsiteY1" fmla="*/ 0 h 402193"/>
                  <a:gd name="connsiteX2" fmla="*/ 514180 w 514180"/>
                  <a:gd name="connsiteY2" fmla="*/ 10891 h 402193"/>
                  <a:gd name="connsiteX3" fmla="*/ 404259 w 514180"/>
                  <a:gd name="connsiteY3" fmla="*/ 386400 h 402193"/>
                  <a:gd name="connsiteX4" fmla="*/ 100781 w 514180"/>
                  <a:gd name="connsiteY4" fmla="*/ 402193 h 402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180" h="402193">
                    <a:moveTo>
                      <a:pt x="100781" y="402193"/>
                    </a:moveTo>
                    <a:cubicBezTo>
                      <a:pt x="60584" y="194221"/>
                      <a:pt x="96631" y="442038"/>
                      <a:pt x="0" y="0"/>
                    </a:cubicBezTo>
                    <a:lnTo>
                      <a:pt x="514180" y="10891"/>
                    </a:lnTo>
                    <a:cubicBezTo>
                      <a:pt x="417353" y="348331"/>
                      <a:pt x="491637" y="89943"/>
                      <a:pt x="404259" y="386400"/>
                    </a:cubicBezTo>
                    <a:cubicBezTo>
                      <a:pt x="357814" y="390704"/>
                      <a:pt x="168880" y="400727"/>
                      <a:pt x="100781" y="40219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</a:gradFill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275" name="Freeform 274">
                <a:extLst>
                  <a:ext uri="{FF2B5EF4-FFF2-40B4-BE49-F238E27FC236}">
                    <a16:creationId xmlns:a16="http://schemas.microsoft.com/office/drawing/2014/main" id="{354D71ED-75E7-E943-951B-D01F266A97C3}"/>
                  </a:ext>
                </a:extLst>
              </p:cNvPr>
              <p:cNvSpPr/>
              <p:nvPr/>
            </p:nvSpPr>
            <p:spPr>
              <a:xfrm>
                <a:off x="3561889" y="5434049"/>
                <a:ext cx="573144" cy="1015970"/>
              </a:xfrm>
              <a:custGeom>
                <a:avLst/>
                <a:gdLst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418712 w 1040633"/>
                  <a:gd name="connsiteY4" fmla="*/ 1189324 h 1219697"/>
                  <a:gd name="connsiteX5" fmla="*/ 139870 w 1040633"/>
                  <a:gd name="connsiteY5" fmla="*/ 1191723 h 1219697"/>
                  <a:gd name="connsiteX0" fmla="*/ 139870 w 1040633"/>
                  <a:gd name="connsiteY0" fmla="*/ 1191723 h 1355926"/>
                  <a:gd name="connsiteX1" fmla="*/ 0 w 1040633"/>
                  <a:gd name="connsiteY1" fmla="*/ 0 h 1355926"/>
                  <a:gd name="connsiteX2" fmla="*/ 1040633 w 1040633"/>
                  <a:gd name="connsiteY2" fmla="*/ 16785 h 1355926"/>
                  <a:gd name="connsiteX3" fmla="*/ 833625 w 1040633"/>
                  <a:gd name="connsiteY3" fmla="*/ 1219697 h 1355926"/>
                  <a:gd name="connsiteX4" fmla="*/ 139870 w 1040633"/>
                  <a:gd name="connsiteY4" fmla="*/ 1191723 h 1355926"/>
                  <a:gd name="connsiteX0" fmla="*/ 139870 w 1040633"/>
                  <a:gd name="connsiteY0" fmla="*/ 1191723 h 1289901"/>
                  <a:gd name="connsiteX1" fmla="*/ 0 w 1040633"/>
                  <a:gd name="connsiteY1" fmla="*/ 0 h 1289901"/>
                  <a:gd name="connsiteX2" fmla="*/ 1040633 w 1040633"/>
                  <a:gd name="connsiteY2" fmla="*/ 16785 h 1289901"/>
                  <a:gd name="connsiteX3" fmla="*/ 833625 w 1040633"/>
                  <a:gd name="connsiteY3" fmla="*/ 1219697 h 1289901"/>
                  <a:gd name="connsiteX4" fmla="*/ 139870 w 1040633"/>
                  <a:gd name="connsiteY4" fmla="*/ 1191723 h 1289901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191723"/>
                  <a:gd name="connsiteX1" fmla="*/ 0 w 1040633"/>
                  <a:gd name="connsiteY1" fmla="*/ 0 h 1191723"/>
                  <a:gd name="connsiteX2" fmla="*/ 1040633 w 1040633"/>
                  <a:gd name="connsiteY2" fmla="*/ 16785 h 1191723"/>
                  <a:gd name="connsiteX3" fmla="*/ 671988 w 1040633"/>
                  <a:gd name="connsiteY3" fmla="*/ 1158121 h 1191723"/>
                  <a:gd name="connsiteX4" fmla="*/ 139870 w 1040633"/>
                  <a:gd name="connsiteY4" fmla="*/ 1191723 h 1191723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71988 w 778664"/>
                  <a:gd name="connsiteY3" fmla="*/ 1158121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621064"/>
                  <a:gd name="connsiteY0" fmla="*/ 973305 h 973305"/>
                  <a:gd name="connsiteX1" fmla="*/ 0 w 621064"/>
                  <a:gd name="connsiteY1" fmla="*/ 11688 h 973305"/>
                  <a:gd name="connsiteX2" fmla="*/ 499610 w 621064"/>
                  <a:gd name="connsiteY2" fmla="*/ 0 h 973305"/>
                  <a:gd name="connsiteX3" fmla="*/ 558839 w 621064"/>
                  <a:gd name="connsiteY3" fmla="*/ 754682 h 973305"/>
                  <a:gd name="connsiteX4" fmla="*/ 197928 w 621064"/>
                  <a:gd name="connsiteY4" fmla="*/ 973305 h 973305"/>
                  <a:gd name="connsiteX0" fmla="*/ 197928 w 558839"/>
                  <a:gd name="connsiteY0" fmla="*/ 973305 h 973305"/>
                  <a:gd name="connsiteX1" fmla="*/ 0 w 558839"/>
                  <a:gd name="connsiteY1" fmla="*/ 11688 h 973305"/>
                  <a:gd name="connsiteX2" fmla="*/ 499610 w 558839"/>
                  <a:gd name="connsiteY2" fmla="*/ 0 h 973305"/>
                  <a:gd name="connsiteX3" fmla="*/ 558839 w 558839"/>
                  <a:gd name="connsiteY3" fmla="*/ 754682 h 973305"/>
                  <a:gd name="connsiteX4" fmla="*/ 197928 w 558839"/>
                  <a:gd name="connsiteY4" fmla="*/ 973305 h 973305"/>
                  <a:gd name="connsiteX0" fmla="*/ 197928 w 558839"/>
                  <a:gd name="connsiteY0" fmla="*/ 973305 h 973305"/>
                  <a:gd name="connsiteX1" fmla="*/ 0 w 558839"/>
                  <a:gd name="connsiteY1" fmla="*/ 11688 h 973305"/>
                  <a:gd name="connsiteX2" fmla="*/ 499610 w 558839"/>
                  <a:gd name="connsiteY2" fmla="*/ 0 h 973305"/>
                  <a:gd name="connsiteX3" fmla="*/ 558839 w 558839"/>
                  <a:gd name="connsiteY3" fmla="*/ 754682 h 973305"/>
                  <a:gd name="connsiteX4" fmla="*/ 197928 w 558839"/>
                  <a:gd name="connsiteY4" fmla="*/ 973305 h 973305"/>
                  <a:gd name="connsiteX0" fmla="*/ 370213 w 558839"/>
                  <a:gd name="connsiteY0" fmla="*/ 796102 h 796102"/>
                  <a:gd name="connsiteX1" fmla="*/ 0 w 558839"/>
                  <a:gd name="connsiteY1" fmla="*/ 11688 h 796102"/>
                  <a:gd name="connsiteX2" fmla="*/ 499610 w 558839"/>
                  <a:gd name="connsiteY2" fmla="*/ 0 h 796102"/>
                  <a:gd name="connsiteX3" fmla="*/ 558839 w 558839"/>
                  <a:gd name="connsiteY3" fmla="*/ 754682 h 796102"/>
                  <a:gd name="connsiteX4" fmla="*/ 370213 w 558839"/>
                  <a:gd name="connsiteY4" fmla="*/ 796102 h 796102"/>
                  <a:gd name="connsiteX0" fmla="*/ 370213 w 558839"/>
                  <a:gd name="connsiteY0" fmla="*/ 796102 h 796102"/>
                  <a:gd name="connsiteX1" fmla="*/ 0 w 558839"/>
                  <a:gd name="connsiteY1" fmla="*/ 11688 h 796102"/>
                  <a:gd name="connsiteX2" fmla="*/ 499610 w 558839"/>
                  <a:gd name="connsiteY2" fmla="*/ 0 h 796102"/>
                  <a:gd name="connsiteX3" fmla="*/ 558839 w 558839"/>
                  <a:gd name="connsiteY3" fmla="*/ 754682 h 796102"/>
                  <a:gd name="connsiteX4" fmla="*/ 370213 w 558839"/>
                  <a:gd name="connsiteY4" fmla="*/ 796102 h 796102"/>
                  <a:gd name="connsiteX0" fmla="*/ 370213 w 558839"/>
                  <a:gd name="connsiteY0" fmla="*/ 796102 h 796102"/>
                  <a:gd name="connsiteX1" fmla="*/ 0 w 558839"/>
                  <a:gd name="connsiteY1" fmla="*/ 11688 h 796102"/>
                  <a:gd name="connsiteX2" fmla="*/ 499610 w 558839"/>
                  <a:gd name="connsiteY2" fmla="*/ 0 h 796102"/>
                  <a:gd name="connsiteX3" fmla="*/ 558839 w 558839"/>
                  <a:gd name="connsiteY3" fmla="*/ 754682 h 796102"/>
                  <a:gd name="connsiteX4" fmla="*/ 370213 w 558839"/>
                  <a:gd name="connsiteY4" fmla="*/ 796102 h 796102"/>
                  <a:gd name="connsiteX0" fmla="*/ 370213 w 558839"/>
                  <a:gd name="connsiteY0" fmla="*/ 1315828 h 1315828"/>
                  <a:gd name="connsiteX1" fmla="*/ 0 w 558839"/>
                  <a:gd name="connsiteY1" fmla="*/ 531414 h 1315828"/>
                  <a:gd name="connsiteX2" fmla="*/ 506930 w 558839"/>
                  <a:gd name="connsiteY2" fmla="*/ 0 h 1315828"/>
                  <a:gd name="connsiteX3" fmla="*/ 558839 w 558839"/>
                  <a:gd name="connsiteY3" fmla="*/ 1274408 h 1315828"/>
                  <a:gd name="connsiteX4" fmla="*/ 370213 w 558839"/>
                  <a:gd name="connsiteY4" fmla="*/ 1315828 h 1315828"/>
                  <a:gd name="connsiteX0" fmla="*/ 384853 w 573479"/>
                  <a:gd name="connsiteY0" fmla="*/ 1326654 h 1326654"/>
                  <a:gd name="connsiteX1" fmla="*/ 0 w 573479"/>
                  <a:gd name="connsiteY1" fmla="*/ 554 h 1326654"/>
                  <a:gd name="connsiteX2" fmla="*/ 521570 w 573479"/>
                  <a:gd name="connsiteY2" fmla="*/ 10826 h 1326654"/>
                  <a:gd name="connsiteX3" fmla="*/ 573479 w 573479"/>
                  <a:gd name="connsiteY3" fmla="*/ 1285234 h 1326654"/>
                  <a:gd name="connsiteX4" fmla="*/ 384853 w 573479"/>
                  <a:gd name="connsiteY4" fmla="*/ 1326654 h 1326654"/>
                  <a:gd name="connsiteX0" fmla="*/ 384853 w 573479"/>
                  <a:gd name="connsiteY0" fmla="*/ 1326654 h 1326654"/>
                  <a:gd name="connsiteX1" fmla="*/ 0 w 573479"/>
                  <a:gd name="connsiteY1" fmla="*/ 554 h 1326654"/>
                  <a:gd name="connsiteX2" fmla="*/ 521570 w 573479"/>
                  <a:gd name="connsiteY2" fmla="*/ 10826 h 1326654"/>
                  <a:gd name="connsiteX3" fmla="*/ 573479 w 573479"/>
                  <a:gd name="connsiteY3" fmla="*/ 1285234 h 1326654"/>
                  <a:gd name="connsiteX4" fmla="*/ 384853 w 573479"/>
                  <a:gd name="connsiteY4" fmla="*/ 1326654 h 1326654"/>
                  <a:gd name="connsiteX0" fmla="*/ 384853 w 573479"/>
                  <a:gd name="connsiteY0" fmla="*/ 1326654 h 1326654"/>
                  <a:gd name="connsiteX1" fmla="*/ 0 w 573479"/>
                  <a:gd name="connsiteY1" fmla="*/ 554 h 1326654"/>
                  <a:gd name="connsiteX2" fmla="*/ 521570 w 573479"/>
                  <a:gd name="connsiteY2" fmla="*/ 10826 h 1326654"/>
                  <a:gd name="connsiteX3" fmla="*/ 573479 w 573479"/>
                  <a:gd name="connsiteY3" fmla="*/ 1285234 h 1326654"/>
                  <a:gd name="connsiteX4" fmla="*/ 384853 w 573479"/>
                  <a:gd name="connsiteY4" fmla="*/ 1326654 h 1326654"/>
                  <a:gd name="connsiteX0" fmla="*/ 384853 w 573479"/>
                  <a:gd name="connsiteY0" fmla="*/ 1326654 h 1326654"/>
                  <a:gd name="connsiteX1" fmla="*/ 0 w 573479"/>
                  <a:gd name="connsiteY1" fmla="*/ 554 h 1326654"/>
                  <a:gd name="connsiteX2" fmla="*/ 521570 w 573479"/>
                  <a:gd name="connsiteY2" fmla="*/ 10826 h 1326654"/>
                  <a:gd name="connsiteX3" fmla="*/ 573479 w 573479"/>
                  <a:gd name="connsiteY3" fmla="*/ 1285234 h 1326654"/>
                  <a:gd name="connsiteX4" fmla="*/ 384853 w 573479"/>
                  <a:gd name="connsiteY4" fmla="*/ 1326654 h 1326654"/>
                  <a:gd name="connsiteX0" fmla="*/ 384853 w 573479"/>
                  <a:gd name="connsiteY0" fmla="*/ 1326654 h 1326654"/>
                  <a:gd name="connsiteX1" fmla="*/ 0 w 573479"/>
                  <a:gd name="connsiteY1" fmla="*/ 554 h 1326654"/>
                  <a:gd name="connsiteX2" fmla="*/ 521570 w 573479"/>
                  <a:gd name="connsiteY2" fmla="*/ 10826 h 1326654"/>
                  <a:gd name="connsiteX3" fmla="*/ 573479 w 573479"/>
                  <a:gd name="connsiteY3" fmla="*/ 1285234 h 1326654"/>
                  <a:gd name="connsiteX4" fmla="*/ 384853 w 573479"/>
                  <a:gd name="connsiteY4" fmla="*/ 1326654 h 1326654"/>
                  <a:gd name="connsiteX0" fmla="*/ 384853 w 573479"/>
                  <a:gd name="connsiteY0" fmla="*/ 1326654 h 1326654"/>
                  <a:gd name="connsiteX1" fmla="*/ 0 w 573479"/>
                  <a:gd name="connsiteY1" fmla="*/ 554 h 1326654"/>
                  <a:gd name="connsiteX2" fmla="*/ 521570 w 573479"/>
                  <a:gd name="connsiteY2" fmla="*/ 10826 h 1326654"/>
                  <a:gd name="connsiteX3" fmla="*/ 573479 w 573479"/>
                  <a:gd name="connsiteY3" fmla="*/ 1285234 h 1326654"/>
                  <a:gd name="connsiteX4" fmla="*/ 384853 w 573479"/>
                  <a:gd name="connsiteY4" fmla="*/ 1326654 h 1326654"/>
                  <a:gd name="connsiteX0" fmla="*/ 384853 w 588119"/>
                  <a:gd name="connsiteY0" fmla="*/ 1326654 h 1326654"/>
                  <a:gd name="connsiteX1" fmla="*/ 0 w 588119"/>
                  <a:gd name="connsiteY1" fmla="*/ 554 h 1326654"/>
                  <a:gd name="connsiteX2" fmla="*/ 521570 w 588119"/>
                  <a:gd name="connsiteY2" fmla="*/ 10826 h 1326654"/>
                  <a:gd name="connsiteX3" fmla="*/ 588119 w 588119"/>
                  <a:gd name="connsiteY3" fmla="*/ 1321835 h 1326654"/>
                  <a:gd name="connsiteX4" fmla="*/ 384853 w 588119"/>
                  <a:gd name="connsiteY4" fmla="*/ 1326654 h 1326654"/>
                  <a:gd name="connsiteX0" fmla="*/ 384853 w 588119"/>
                  <a:gd name="connsiteY0" fmla="*/ 1326654 h 1326654"/>
                  <a:gd name="connsiteX1" fmla="*/ 0 w 588119"/>
                  <a:gd name="connsiteY1" fmla="*/ 554 h 1326654"/>
                  <a:gd name="connsiteX2" fmla="*/ 521570 w 588119"/>
                  <a:gd name="connsiteY2" fmla="*/ 10826 h 1326654"/>
                  <a:gd name="connsiteX3" fmla="*/ 588119 w 588119"/>
                  <a:gd name="connsiteY3" fmla="*/ 1321835 h 1326654"/>
                  <a:gd name="connsiteX4" fmla="*/ 384853 w 588119"/>
                  <a:gd name="connsiteY4" fmla="*/ 1326654 h 1326654"/>
                  <a:gd name="connsiteX0" fmla="*/ 384853 w 588119"/>
                  <a:gd name="connsiteY0" fmla="*/ 1326148 h 1326148"/>
                  <a:gd name="connsiteX1" fmla="*/ 0 w 588119"/>
                  <a:gd name="connsiteY1" fmla="*/ 48 h 1326148"/>
                  <a:gd name="connsiteX2" fmla="*/ 521570 w 588119"/>
                  <a:gd name="connsiteY2" fmla="*/ 228243 h 1326148"/>
                  <a:gd name="connsiteX3" fmla="*/ 588119 w 588119"/>
                  <a:gd name="connsiteY3" fmla="*/ 1321329 h 1326148"/>
                  <a:gd name="connsiteX4" fmla="*/ 384853 w 588119"/>
                  <a:gd name="connsiteY4" fmla="*/ 1326148 h 1326148"/>
                  <a:gd name="connsiteX0" fmla="*/ 384853 w 588119"/>
                  <a:gd name="connsiteY0" fmla="*/ 1326148 h 1326148"/>
                  <a:gd name="connsiteX1" fmla="*/ 0 w 588119"/>
                  <a:gd name="connsiteY1" fmla="*/ 48 h 1326148"/>
                  <a:gd name="connsiteX2" fmla="*/ 521570 w 588119"/>
                  <a:gd name="connsiteY2" fmla="*/ 228243 h 1326148"/>
                  <a:gd name="connsiteX3" fmla="*/ 588119 w 588119"/>
                  <a:gd name="connsiteY3" fmla="*/ 1321329 h 1326148"/>
                  <a:gd name="connsiteX4" fmla="*/ 384853 w 588119"/>
                  <a:gd name="connsiteY4" fmla="*/ 1326148 h 1326148"/>
                  <a:gd name="connsiteX0" fmla="*/ 384853 w 588119"/>
                  <a:gd name="connsiteY0" fmla="*/ 1326148 h 1326148"/>
                  <a:gd name="connsiteX1" fmla="*/ 0 w 588119"/>
                  <a:gd name="connsiteY1" fmla="*/ 48 h 1326148"/>
                  <a:gd name="connsiteX2" fmla="*/ 521570 w 588119"/>
                  <a:gd name="connsiteY2" fmla="*/ 228243 h 1326148"/>
                  <a:gd name="connsiteX3" fmla="*/ 588119 w 588119"/>
                  <a:gd name="connsiteY3" fmla="*/ 1321329 h 1326148"/>
                  <a:gd name="connsiteX4" fmla="*/ 384853 w 588119"/>
                  <a:gd name="connsiteY4" fmla="*/ 1326148 h 1326148"/>
                  <a:gd name="connsiteX0" fmla="*/ 366066 w 569332"/>
                  <a:gd name="connsiteY0" fmla="*/ 1097905 h 1097905"/>
                  <a:gd name="connsiteX1" fmla="*/ 0 w 569332"/>
                  <a:gd name="connsiteY1" fmla="*/ 4757 h 1097905"/>
                  <a:gd name="connsiteX2" fmla="*/ 502783 w 569332"/>
                  <a:gd name="connsiteY2" fmla="*/ 0 h 1097905"/>
                  <a:gd name="connsiteX3" fmla="*/ 569332 w 569332"/>
                  <a:gd name="connsiteY3" fmla="*/ 1093086 h 1097905"/>
                  <a:gd name="connsiteX4" fmla="*/ 366066 w 569332"/>
                  <a:gd name="connsiteY4" fmla="*/ 1097905 h 1097905"/>
                  <a:gd name="connsiteX0" fmla="*/ 366066 w 569332"/>
                  <a:gd name="connsiteY0" fmla="*/ 1097905 h 1097905"/>
                  <a:gd name="connsiteX1" fmla="*/ 0 w 569332"/>
                  <a:gd name="connsiteY1" fmla="*/ 4757 h 1097905"/>
                  <a:gd name="connsiteX2" fmla="*/ 502783 w 569332"/>
                  <a:gd name="connsiteY2" fmla="*/ 0 h 1097905"/>
                  <a:gd name="connsiteX3" fmla="*/ 569332 w 569332"/>
                  <a:gd name="connsiteY3" fmla="*/ 1093086 h 1097905"/>
                  <a:gd name="connsiteX4" fmla="*/ 366066 w 569332"/>
                  <a:gd name="connsiteY4" fmla="*/ 1097905 h 1097905"/>
                  <a:gd name="connsiteX0" fmla="*/ 366066 w 569332"/>
                  <a:gd name="connsiteY0" fmla="*/ 1097905 h 1097905"/>
                  <a:gd name="connsiteX1" fmla="*/ 0 w 569332"/>
                  <a:gd name="connsiteY1" fmla="*/ 4757 h 1097905"/>
                  <a:gd name="connsiteX2" fmla="*/ 502783 w 569332"/>
                  <a:gd name="connsiteY2" fmla="*/ 0 h 1097905"/>
                  <a:gd name="connsiteX3" fmla="*/ 569332 w 569332"/>
                  <a:gd name="connsiteY3" fmla="*/ 1093086 h 1097905"/>
                  <a:gd name="connsiteX4" fmla="*/ 366066 w 569332"/>
                  <a:gd name="connsiteY4" fmla="*/ 1097905 h 1097905"/>
                  <a:gd name="connsiteX0" fmla="*/ 366066 w 594113"/>
                  <a:gd name="connsiteY0" fmla="*/ 1097905 h 1179971"/>
                  <a:gd name="connsiteX1" fmla="*/ 0 w 594113"/>
                  <a:gd name="connsiteY1" fmla="*/ 4757 h 1179971"/>
                  <a:gd name="connsiteX2" fmla="*/ 502783 w 594113"/>
                  <a:gd name="connsiteY2" fmla="*/ 0 h 1179971"/>
                  <a:gd name="connsiteX3" fmla="*/ 594113 w 594113"/>
                  <a:gd name="connsiteY3" fmla="*/ 1179818 h 1179971"/>
                  <a:gd name="connsiteX4" fmla="*/ 366066 w 594113"/>
                  <a:gd name="connsiteY4" fmla="*/ 1097905 h 1179971"/>
                  <a:gd name="connsiteX0" fmla="*/ 403236 w 594113"/>
                  <a:gd name="connsiteY0" fmla="*/ 1215612 h 1215612"/>
                  <a:gd name="connsiteX1" fmla="*/ 0 w 594113"/>
                  <a:gd name="connsiteY1" fmla="*/ 4757 h 1215612"/>
                  <a:gd name="connsiteX2" fmla="*/ 502783 w 594113"/>
                  <a:gd name="connsiteY2" fmla="*/ 0 h 1215612"/>
                  <a:gd name="connsiteX3" fmla="*/ 594113 w 594113"/>
                  <a:gd name="connsiteY3" fmla="*/ 1179818 h 1215612"/>
                  <a:gd name="connsiteX4" fmla="*/ 403236 w 594113"/>
                  <a:gd name="connsiteY4" fmla="*/ 1215612 h 1215612"/>
                  <a:gd name="connsiteX0" fmla="*/ 403236 w 574100"/>
                  <a:gd name="connsiteY0" fmla="*/ 1215612 h 1215612"/>
                  <a:gd name="connsiteX1" fmla="*/ 0 w 574100"/>
                  <a:gd name="connsiteY1" fmla="*/ 4757 h 1215612"/>
                  <a:gd name="connsiteX2" fmla="*/ 502783 w 574100"/>
                  <a:gd name="connsiteY2" fmla="*/ 0 h 1215612"/>
                  <a:gd name="connsiteX3" fmla="*/ 574100 w 574100"/>
                  <a:gd name="connsiteY3" fmla="*/ 1014877 h 1215612"/>
                  <a:gd name="connsiteX4" fmla="*/ 403236 w 574100"/>
                  <a:gd name="connsiteY4" fmla="*/ 1215612 h 1215612"/>
                  <a:gd name="connsiteX0" fmla="*/ 333190 w 574100"/>
                  <a:gd name="connsiteY0" fmla="*/ 985695 h 1015244"/>
                  <a:gd name="connsiteX1" fmla="*/ 0 w 574100"/>
                  <a:gd name="connsiteY1" fmla="*/ 4757 h 1015244"/>
                  <a:gd name="connsiteX2" fmla="*/ 502783 w 574100"/>
                  <a:gd name="connsiteY2" fmla="*/ 0 h 1015244"/>
                  <a:gd name="connsiteX3" fmla="*/ 574100 w 574100"/>
                  <a:gd name="connsiteY3" fmla="*/ 1014877 h 1015244"/>
                  <a:gd name="connsiteX4" fmla="*/ 333190 w 574100"/>
                  <a:gd name="connsiteY4" fmla="*/ 985695 h 101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100" h="1015244">
                    <a:moveTo>
                      <a:pt x="333190" y="985695"/>
                    </a:moveTo>
                    <a:cubicBezTo>
                      <a:pt x="153901" y="433090"/>
                      <a:pt x="295574" y="908506"/>
                      <a:pt x="0" y="4757"/>
                    </a:cubicBezTo>
                    <a:cubicBezTo>
                      <a:pt x="166537" y="861"/>
                      <a:pt x="336246" y="3896"/>
                      <a:pt x="502783" y="0"/>
                    </a:cubicBezTo>
                    <a:cubicBezTo>
                      <a:pt x="555943" y="995541"/>
                      <a:pt x="537473" y="350120"/>
                      <a:pt x="574100" y="1014877"/>
                    </a:cubicBezTo>
                    <a:cubicBezTo>
                      <a:pt x="476415" y="1019182"/>
                      <a:pt x="529388" y="984229"/>
                      <a:pt x="333190" y="98569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</a:gradFill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grpSp>
            <p:nvGrpSpPr>
              <p:cNvPr id="70819" name="Group 28">
                <a:extLst>
                  <a:ext uri="{FF2B5EF4-FFF2-40B4-BE49-F238E27FC236}">
                    <a16:creationId xmlns:a16="http://schemas.microsoft.com/office/drawing/2014/main" id="{DA7C76B6-9E1E-0D48-BFBF-7CE9AB4949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56416" y="3709935"/>
                <a:ext cx="1049338" cy="1739900"/>
                <a:chOff x="1856416" y="3709935"/>
                <a:chExt cx="1049338" cy="1739900"/>
              </a:xfrm>
            </p:grpSpPr>
            <p:sp>
              <p:nvSpPr>
                <p:cNvPr id="496" name="Rectangle 495">
                  <a:extLst>
                    <a:ext uri="{FF2B5EF4-FFF2-40B4-BE49-F238E27FC236}">
                      <a16:creationId xmlns:a16="http://schemas.microsoft.com/office/drawing/2014/main" id="{C2EFC2B7-5EA2-E14A-BB13-2812A62A3C86}"/>
                    </a:ext>
                  </a:extLst>
                </p:cNvPr>
                <p:cNvSpPr/>
                <p:nvPr/>
              </p:nvSpPr>
              <p:spPr bwMode="auto">
                <a:xfrm rot="10800000">
                  <a:off x="1867862" y="3957717"/>
                  <a:ext cx="1027212" cy="611170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  <a:alpha val="62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grpSp>
              <p:nvGrpSpPr>
                <p:cNvPr id="70913" name="Group 498">
                  <a:extLst>
                    <a:ext uri="{FF2B5EF4-FFF2-40B4-BE49-F238E27FC236}">
                      <a16:creationId xmlns:a16="http://schemas.microsoft.com/office/drawing/2014/main" id="{9FDC8197-5474-D348-AE2C-A7E065E68FD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858805" y="5088863"/>
                  <a:ext cx="1035373" cy="360972"/>
                  <a:chOff x="4128636" y="3606589"/>
                  <a:chExt cx="568145" cy="338667"/>
                </a:xfrm>
              </p:grpSpPr>
              <p:sp>
                <p:nvSpPr>
                  <p:cNvPr id="515" name="Oval 514">
                    <a:extLst>
                      <a:ext uri="{FF2B5EF4-FFF2-40B4-BE49-F238E27FC236}">
                        <a16:creationId xmlns:a16="http://schemas.microsoft.com/office/drawing/2014/main" id="{1CA3F0FB-E58C-CF41-B47E-B18132EBD3E9}"/>
                      </a:ext>
                    </a:extLst>
                  </p:cNvPr>
                  <p:cNvSpPr/>
                  <p:nvPr/>
                </p:nvSpPr>
                <p:spPr>
                  <a:xfrm>
                    <a:off x="4130992" y="3720446"/>
                    <a:ext cx="568023" cy="224893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516" name="Rectangle 515">
                    <a:extLst>
                      <a:ext uri="{FF2B5EF4-FFF2-40B4-BE49-F238E27FC236}">
                        <a16:creationId xmlns:a16="http://schemas.microsoft.com/office/drawing/2014/main" id="{5EA6881E-7D49-CA4E-93EC-1B0E361FC098}"/>
                      </a:ext>
                    </a:extLst>
                  </p:cNvPr>
                  <p:cNvSpPr/>
                  <p:nvPr/>
                </p:nvSpPr>
                <p:spPr>
                  <a:xfrm>
                    <a:off x="4130992" y="3720446"/>
                    <a:ext cx="568023" cy="111702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517" name="Oval 516">
                    <a:extLst>
                      <a:ext uri="{FF2B5EF4-FFF2-40B4-BE49-F238E27FC236}">
                        <a16:creationId xmlns:a16="http://schemas.microsoft.com/office/drawing/2014/main" id="{72EAFF48-554A-3E41-8F96-2BF0C5C033A1}"/>
                      </a:ext>
                    </a:extLst>
                  </p:cNvPr>
                  <p:cNvSpPr/>
                  <p:nvPr/>
                </p:nvSpPr>
                <p:spPr>
                  <a:xfrm>
                    <a:off x="4130992" y="3607254"/>
                    <a:ext cx="568023" cy="224893"/>
                  </a:xfrm>
                  <a:prstGeom prst="ellipse">
                    <a:avLst/>
                  </a:prstGeom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cxnSp>
                <p:nvCxnSpPr>
                  <p:cNvPr id="518" name="Straight Connector 517">
                    <a:extLst>
                      <a:ext uri="{FF2B5EF4-FFF2-40B4-BE49-F238E27FC236}">
                        <a16:creationId xmlns:a16="http://schemas.microsoft.com/office/drawing/2014/main" id="{9ACB6DD5-61DD-AB44-9B45-FBF85C597363}"/>
                      </a:ext>
                    </a:extLst>
                  </p:cNvPr>
                  <p:cNvCxnSpPr/>
                  <p:nvPr/>
                </p:nvCxnSpPr>
                <p:spPr>
                  <a:xfrm>
                    <a:off x="4699015" y="3720446"/>
                    <a:ext cx="0" cy="1117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9" name="Straight Connector 518">
                    <a:extLst>
                      <a:ext uri="{FF2B5EF4-FFF2-40B4-BE49-F238E27FC236}">
                        <a16:creationId xmlns:a16="http://schemas.microsoft.com/office/drawing/2014/main" id="{2B56E8A5-56F8-BB4F-9A8B-3D047A98868A}"/>
                      </a:ext>
                    </a:extLst>
                  </p:cNvPr>
                  <p:cNvCxnSpPr/>
                  <p:nvPr/>
                </p:nvCxnSpPr>
                <p:spPr>
                  <a:xfrm>
                    <a:off x="4130992" y="3720446"/>
                    <a:ext cx="0" cy="1117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00" name="Rectangle 499">
                  <a:extLst>
                    <a:ext uri="{FF2B5EF4-FFF2-40B4-BE49-F238E27FC236}">
                      <a16:creationId xmlns:a16="http://schemas.microsoft.com/office/drawing/2014/main" id="{07BBBD2B-DD00-8647-91F9-D5B0F062DDAB}"/>
                    </a:ext>
                  </a:extLst>
                </p:cNvPr>
                <p:cNvSpPr/>
                <p:nvPr/>
              </p:nvSpPr>
              <p:spPr bwMode="auto">
                <a:xfrm>
                  <a:off x="1877388" y="4705408"/>
                  <a:ext cx="1028800" cy="522272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60000"/>
                        <a:lumOff val="40000"/>
                        <a:alpha val="62000"/>
                      </a:schemeClr>
                    </a:gs>
                    <a:gs pos="54000">
                      <a:schemeClr val="accent2">
                        <a:lumMod val="40000"/>
                        <a:lumOff val="60000"/>
                      </a:schemeClr>
                    </a:gs>
                    <a:gs pos="100000">
                      <a:schemeClr val="bg1"/>
                    </a:gs>
                  </a:gsLst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cxnSp>
              <p:nvCxnSpPr>
                <p:cNvPr id="502" name="Straight Connector 501">
                  <a:extLst>
                    <a:ext uri="{FF2B5EF4-FFF2-40B4-BE49-F238E27FC236}">
                      <a16:creationId xmlns:a16="http://schemas.microsoft.com/office/drawing/2014/main" id="{51F601CC-5745-EF4C-B8F6-FB62FD9E4462}"/>
                    </a:ext>
                  </a:extLst>
                </p:cNvPr>
                <p:cNvCxnSpPr/>
                <p:nvPr/>
              </p:nvCxnSpPr>
              <p:spPr bwMode="auto">
                <a:xfrm>
                  <a:off x="1861511" y="3981529"/>
                  <a:ext cx="17464" cy="1301712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3" name="Straight Connector 502">
                  <a:extLst>
                    <a:ext uri="{FF2B5EF4-FFF2-40B4-BE49-F238E27FC236}">
                      <a16:creationId xmlns:a16="http://schemas.microsoft.com/office/drawing/2014/main" id="{797DD43B-A1F6-9640-A3BD-C9C8DC4F254C}"/>
                    </a:ext>
                  </a:extLst>
                </p:cNvPr>
                <p:cNvCxnSpPr/>
                <p:nvPr/>
              </p:nvCxnSpPr>
              <p:spPr bwMode="auto">
                <a:xfrm flipH="1">
                  <a:off x="2895074" y="3972004"/>
                  <a:ext cx="6351" cy="1269963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0917" name="Group 504">
                  <a:extLst>
                    <a:ext uri="{FF2B5EF4-FFF2-40B4-BE49-F238E27FC236}">
                      <a16:creationId xmlns:a16="http://schemas.microsoft.com/office/drawing/2014/main" id="{1C9C41B1-D431-234A-A825-6B7E74572EE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856416" y="3709935"/>
                  <a:ext cx="1044712" cy="399063"/>
                  <a:chOff x="2183302" y="1574638"/>
                  <a:chExt cx="1200154" cy="430218"/>
                </a:xfrm>
              </p:grpSpPr>
              <p:sp>
                <p:nvSpPr>
                  <p:cNvPr id="506" name="Oval 505">
                    <a:extLst>
                      <a:ext uri="{FF2B5EF4-FFF2-40B4-BE49-F238E27FC236}">
                        <a16:creationId xmlns:a16="http://schemas.microsoft.com/office/drawing/2014/main" id="{7D4386F2-D865-CB45-A565-A6C92B3ABE0F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85508" y="1689451"/>
                    <a:ext cx="1196466" cy="31489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31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20000"/>
                          <a:lumOff val="80000"/>
                        </a:schemeClr>
                      </a:gs>
                    </a:gsLst>
                    <a:lin ang="16200000" scaled="0"/>
                    <a:tileRect/>
                  </a:gradFill>
                  <a:ln w="6350" cmpd="sng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 dirty="0">
                      <a:ln>
                        <a:solidFill>
                          <a:schemeClr val="tx1"/>
                        </a:solidFill>
                      </a:ln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507" name="Rectangle 506">
                    <a:extLst>
                      <a:ext uri="{FF2B5EF4-FFF2-40B4-BE49-F238E27FC236}">
                        <a16:creationId xmlns:a16="http://schemas.microsoft.com/office/drawing/2014/main" id="{20C5A8C7-61B4-1643-AE85-43BEA5FE328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83683" y="1735658"/>
                    <a:ext cx="1198290" cy="112951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40000"/>
                          <a:lumOff val="60000"/>
                        </a:schemeClr>
                      </a:gs>
                      <a:gs pos="54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62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508" name="Oval 507">
                    <a:extLst>
                      <a:ext uri="{FF2B5EF4-FFF2-40B4-BE49-F238E27FC236}">
                        <a16:creationId xmlns:a16="http://schemas.microsoft.com/office/drawing/2014/main" id="{71EC72BE-0333-6343-9302-8D9FCEA3BFB6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83683" y="1574788"/>
                    <a:ext cx="1196466" cy="314895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 dirty="0">
                      <a:ln>
                        <a:solidFill>
                          <a:schemeClr val="tx1"/>
                        </a:solidFill>
                      </a:ln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509" name="Freeform 508">
                    <a:extLst>
                      <a:ext uri="{FF2B5EF4-FFF2-40B4-BE49-F238E27FC236}">
                        <a16:creationId xmlns:a16="http://schemas.microsoft.com/office/drawing/2014/main" id="{AA52BFDF-D6AA-9E4D-90B7-35D87B8FFA8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90095" y="1670625"/>
                    <a:ext cx="581819" cy="157447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510" name="Freeform 509">
                    <a:extLst>
                      <a:ext uri="{FF2B5EF4-FFF2-40B4-BE49-F238E27FC236}">
                        <a16:creationId xmlns:a16="http://schemas.microsoft.com/office/drawing/2014/main" id="{7AD7D6BB-E554-C448-894E-2A9AAC4ABAA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29908" y="1629552"/>
                    <a:ext cx="704018" cy="111241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511" name="Freeform 510">
                    <a:extLst>
                      <a:ext uri="{FF2B5EF4-FFF2-40B4-BE49-F238E27FC236}">
                        <a16:creationId xmlns:a16="http://schemas.microsoft.com/office/drawing/2014/main" id="{88EE37AF-CC35-6946-8B04-CF0FDF63864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93174" y="1723679"/>
                    <a:ext cx="257167" cy="9583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512" name="Freeform 511">
                    <a:extLst>
                      <a:ext uri="{FF2B5EF4-FFF2-40B4-BE49-F238E27FC236}">
                        <a16:creationId xmlns:a16="http://schemas.microsoft.com/office/drawing/2014/main" id="{9C3B49A7-61D6-0841-9871-B5DF4631D18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17140" y="1725390"/>
                    <a:ext cx="255343" cy="9412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cxnSp>
                <p:nvCxnSpPr>
                  <p:cNvPr id="513" name="Straight Connector 512">
                    <a:extLst>
                      <a:ext uri="{FF2B5EF4-FFF2-40B4-BE49-F238E27FC236}">
                        <a16:creationId xmlns:a16="http://schemas.microsoft.com/office/drawing/2014/main" id="{EB22EFA7-2E25-9344-9592-584E2E13F4FB}"/>
                      </a:ext>
                    </a:extLst>
                  </p:cNvPr>
                  <p:cNvCxnSpPr>
                    <a:endCxn id="508" idx="2"/>
                  </p:cNvCxnSpPr>
                  <p:nvPr/>
                </p:nvCxnSpPr>
                <p:spPr bwMode="auto">
                  <a:xfrm flipH="1" flipV="1">
                    <a:off x="2183683" y="1732235"/>
                    <a:ext cx="1824" cy="121509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4" name="Straight Connector 513">
                    <a:extLst>
                      <a:ext uri="{FF2B5EF4-FFF2-40B4-BE49-F238E27FC236}">
                        <a16:creationId xmlns:a16="http://schemas.microsoft.com/office/drawing/2014/main" id="{C9EADAC1-44C1-DA4B-A765-34296D2A27FA}"/>
                      </a:ext>
                    </a:extLst>
                  </p:cNvPr>
                  <p:cNvCxnSpPr/>
                  <p:nvPr/>
                </p:nvCxnSpPr>
                <p:spPr bwMode="auto">
                  <a:xfrm flipH="1" flipV="1">
                    <a:off x="3381974" y="1728813"/>
                    <a:ext cx="1823" cy="121509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0820" name="Group 29">
                <a:extLst>
                  <a:ext uri="{FF2B5EF4-FFF2-40B4-BE49-F238E27FC236}">
                    <a16:creationId xmlns:a16="http://schemas.microsoft.com/office/drawing/2014/main" id="{424DF8F3-697E-2541-ACE7-D82F765BFC2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66154" y="3862335"/>
                <a:ext cx="514350" cy="1670050"/>
                <a:chOff x="3566154" y="3862335"/>
                <a:chExt cx="514350" cy="1670050"/>
              </a:xfrm>
            </p:grpSpPr>
            <p:sp>
              <p:nvSpPr>
                <p:cNvPr id="549" name="Rectangle 548">
                  <a:extLst>
                    <a:ext uri="{FF2B5EF4-FFF2-40B4-BE49-F238E27FC236}">
                      <a16:creationId xmlns:a16="http://schemas.microsoft.com/office/drawing/2014/main" id="{1BFC27D0-8B48-6440-B45E-B9B4D1C84673}"/>
                    </a:ext>
                  </a:extLst>
                </p:cNvPr>
                <p:cNvSpPr/>
                <p:nvPr/>
              </p:nvSpPr>
              <p:spPr bwMode="auto">
                <a:xfrm rot="10800000">
                  <a:off x="3569201" y="3946092"/>
                  <a:ext cx="498084" cy="628647"/>
                </a:xfrm>
                <a:prstGeom prst="rect">
                  <a:avLst/>
                </a:prstGeom>
                <a:gradFill>
                  <a:gsLst>
                    <a:gs pos="1000">
                      <a:schemeClr val="accent2">
                        <a:lumMod val="75000"/>
                        <a:alpha val="62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cxnSp>
              <p:nvCxnSpPr>
                <p:cNvPr id="550" name="Straight Connector 549">
                  <a:extLst>
                    <a:ext uri="{FF2B5EF4-FFF2-40B4-BE49-F238E27FC236}">
                      <a16:creationId xmlns:a16="http://schemas.microsoft.com/office/drawing/2014/main" id="{2912071A-0F2B-5844-B166-0BC5476D054F}"/>
                    </a:ext>
                  </a:extLst>
                </p:cNvPr>
                <p:cNvCxnSpPr/>
                <p:nvPr/>
              </p:nvCxnSpPr>
              <p:spPr bwMode="auto">
                <a:xfrm flipH="1">
                  <a:off x="4079464" y="4019628"/>
                  <a:ext cx="1588" cy="136521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0894" name="Group 552">
                  <a:extLst>
                    <a:ext uri="{FF2B5EF4-FFF2-40B4-BE49-F238E27FC236}">
                      <a16:creationId xmlns:a16="http://schemas.microsoft.com/office/drawing/2014/main" id="{E0B6434D-E10B-FD45-9D61-68D74BCFE11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71302" y="5310688"/>
                  <a:ext cx="507588" cy="221697"/>
                  <a:chOff x="4128636" y="3606589"/>
                  <a:chExt cx="568145" cy="338667"/>
                </a:xfrm>
              </p:grpSpPr>
              <p:sp>
                <p:nvSpPr>
                  <p:cNvPr id="562" name="Oval 561">
                    <a:extLst>
                      <a:ext uri="{FF2B5EF4-FFF2-40B4-BE49-F238E27FC236}">
                        <a16:creationId xmlns:a16="http://schemas.microsoft.com/office/drawing/2014/main" id="{002B9557-1B27-6141-91B9-2C7EF88F9054}"/>
                      </a:ext>
                    </a:extLst>
                  </p:cNvPr>
                  <p:cNvSpPr/>
                  <p:nvPr/>
                </p:nvSpPr>
                <p:spPr>
                  <a:xfrm>
                    <a:off x="4128762" y="3719862"/>
                    <a:ext cx="568661" cy="225525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563" name="Rectangle 562">
                    <a:extLst>
                      <a:ext uri="{FF2B5EF4-FFF2-40B4-BE49-F238E27FC236}">
                        <a16:creationId xmlns:a16="http://schemas.microsoft.com/office/drawing/2014/main" id="{BB628D01-1656-7E4B-9959-2556092F1F53}"/>
                      </a:ext>
                    </a:extLst>
                  </p:cNvPr>
                  <p:cNvSpPr/>
                  <p:nvPr/>
                </p:nvSpPr>
                <p:spPr>
                  <a:xfrm>
                    <a:off x="4128762" y="3719862"/>
                    <a:ext cx="568661" cy="111550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564" name="Oval 563">
                    <a:extLst>
                      <a:ext uri="{FF2B5EF4-FFF2-40B4-BE49-F238E27FC236}">
                        <a16:creationId xmlns:a16="http://schemas.microsoft.com/office/drawing/2014/main" id="{43FC8161-2552-2448-A203-F51188AD8CD0}"/>
                      </a:ext>
                    </a:extLst>
                  </p:cNvPr>
                  <p:cNvSpPr/>
                  <p:nvPr/>
                </p:nvSpPr>
                <p:spPr>
                  <a:xfrm>
                    <a:off x="4128762" y="3605886"/>
                    <a:ext cx="568661" cy="225526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  <a:alpha val="5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cxnSp>
                <p:nvCxnSpPr>
                  <p:cNvPr id="565" name="Straight Connector 564">
                    <a:extLst>
                      <a:ext uri="{FF2B5EF4-FFF2-40B4-BE49-F238E27FC236}">
                        <a16:creationId xmlns:a16="http://schemas.microsoft.com/office/drawing/2014/main" id="{95ABB6E6-C7B5-E44B-BF4B-CB7A92D372BC}"/>
                      </a:ext>
                    </a:extLst>
                  </p:cNvPr>
                  <p:cNvCxnSpPr/>
                  <p:nvPr/>
                </p:nvCxnSpPr>
                <p:spPr>
                  <a:xfrm>
                    <a:off x="4697424" y="3719862"/>
                    <a:ext cx="0" cy="11155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6" name="Straight Connector 565">
                    <a:extLst>
                      <a:ext uri="{FF2B5EF4-FFF2-40B4-BE49-F238E27FC236}">
                        <a16:creationId xmlns:a16="http://schemas.microsoft.com/office/drawing/2014/main" id="{38B73DB1-24EE-0E41-AE5C-7E41A8925149}"/>
                      </a:ext>
                    </a:extLst>
                  </p:cNvPr>
                  <p:cNvCxnSpPr/>
                  <p:nvPr/>
                </p:nvCxnSpPr>
                <p:spPr>
                  <a:xfrm>
                    <a:off x="4128762" y="3719862"/>
                    <a:ext cx="0" cy="11155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54" name="Rectangle 553">
                  <a:extLst>
                    <a:ext uri="{FF2B5EF4-FFF2-40B4-BE49-F238E27FC236}">
                      <a16:creationId xmlns:a16="http://schemas.microsoft.com/office/drawing/2014/main" id="{1D25FFF0-04F6-0E4D-9221-A520CD3028F6}"/>
                    </a:ext>
                  </a:extLst>
                </p:cNvPr>
                <p:cNvSpPr/>
                <p:nvPr/>
              </p:nvSpPr>
              <p:spPr bwMode="auto">
                <a:xfrm>
                  <a:off x="3573003" y="4575237"/>
                  <a:ext cx="496935" cy="812776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  <a:alpha val="62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cxnSp>
              <p:nvCxnSpPr>
                <p:cNvPr id="557" name="Straight Connector 556">
                  <a:extLst>
                    <a:ext uri="{FF2B5EF4-FFF2-40B4-BE49-F238E27FC236}">
                      <a16:creationId xmlns:a16="http://schemas.microsoft.com/office/drawing/2014/main" id="{E2FD5EDD-EE72-B04C-BD0E-02E4D28FB20B}"/>
                    </a:ext>
                  </a:extLst>
                </p:cNvPr>
                <p:cNvCxnSpPr/>
                <p:nvPr/>
              </p:nvCxnSpPr>
              <p:spPr bwMode="auto">
                <a:xfrm flipH="1">
                  <a:off x="3566652" y="4027565"/>
                  <a:ext cx="3175" cy="1450932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0897" name="Group 538">
                  <a:extLst>
                    <a:ext uri="{FF2B5EF4-FFF2-40B4-BE49-F238E27FC236}">
                      <a16:creationId xmlns:a16="http://schemas.microsoft.com/office/drawing/2014/main" id="{54EB7B1C-5C95-AC41-92D0-367C13A7775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68667" y="3862335"/>
                  <a:ext cx="503828" cy="248249"/>
                  <a:chOff x="2183302" y="1564542"/>
                  <a:chExt cx="1200154" cy="440314"/>
                </a:xfrm>
              </p:grpSpPr>
              <p:sp>
                <p:nvSpPr>
                  <p:cNvPr id="540" name="Oval 539">
                    <a:extLst>
                      <a:ext uri="{FF2B5EF4-FFF2-40B4-BE49-F238E27FC236}">
                        <a16:creationId xmlns:a16="http://schemas.microsoft.com/office/drawing/2014/main" id="{D448CC45-083A-8D4F-9861-8241CF095F35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97410" y="1691486"/>
                    <a:ext cx="1187518" cy="31253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31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bg1"/>
                      </a:gs>
                    </a:gsLst>
                    <a:lin ang="16200000" scaled="0"/>
                    <a:tileRect/>
                  </a:gradFill>
                  <a:ln w="6350" cmpd="sng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 dirty="0">
                      <a:ln>
                        <a:solidFill>
                          <a:schemeClr val="tx1"/>
                        </a:solidFill>
                      </a:ln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541" name="Rectangle 540">
                    <a:extLst>
                      <a:ext uri="{FF2B5EF4-FFF2-40B4-BE49-F238E27FC236}">
                        <a16:creationId xmlns:a16="http://schemas.microsoft.com/office/drawing/2014/main" id="{AEC72BEA-B04B-5943-82EE-12512D2A4C1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93629" y="1736536"/>
                    <a:ext cx="1191299" cy="1126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40000"/>
                          <a:lumOff val="60000"/>
                        </a:schemeClr>
                      </a:gs>
                      <a:gs pos="54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62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542" name="Oval 541">
                    <a:extLst>
                      <a:ext uri="{FF2B5EF4-FFF2-40B4-BE49-F238E27FC236}">
                        <a16:creationId xmlns:a16="http://schemas.microsoft.com/office/drawing/2014/main" id="{BA4A2924-404D-9444-9523-BDA25C3486D0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93629" y="1564781"/>
                    <a:ext cx="1187518" cy="312536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 dirty="0">
                      <a:ln>
                        <a:solidFill>
                          <a:schemeClr val="tx1"/>
                        </a:solidFill>
                      </a:ln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543" name="Freeform 542">
                    <a:extLst>
                      <a:ext uri="{FF2B5EF4-FFF2-40B4-BE49-F238E27FC236}">
                        <a16:creationId xmlns:a16="http://schemas.microsoft.com/office/drawing/2014/main" id="{79E32BDB-3707-C147-BFFD-58E6723C77C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99962" y="1671776"/>
                    <a:ext cx="574850" cy="154861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544" name="Freeform 543">
                    <a:extLst>
                      <a:ext uri="{FF2B5EF4-FFF2-40B4-BE49-F238E27FC236}">
                        <a16:creationId xmlns:a16="http://schemas.microsoft.com/office/drawing/2014/main" id="{BB3F9C28-DF12-EB4D-95FE-5DB33C36C82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39452" y="1629542"/>
                    <a:ext cx="695871" cy="109809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545" name="Freeform 544">
                    <a:extLst>
                      <a:ext uri="{FF2B5EF4-FFF2-40B4-BE49-F238E27FC236}">
                        <a16:creationId xmlns:a16="http://schemas.microsoft.com/office/drawing/2014/main" id="{27B42076-3ECC-DD4C-BC49-3CA0DF60B87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00844" y="1722457"/>
                    <a:ext cx="253389" cy="95732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546" name="Freeform 545">
                    <a:extLst>
                      <a:ext uri="{FF2B5EF4-FFF2-40B4-BE49-F238E27FC236}">
                        <a16:creationId xmlns:a16="http://schemas.microsoft.com/office/drawing/2014/main" id="{753EFAE0-66E7-034A-9E3C-199902CA718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28107" y="1725274"/>
                    <a:ext cx="253386" cy="95732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cxnSp>
                <p:nvCxnSpPr>
                  <p:cNvPr id="547" name="Straight Connector 546">
                    <a:extLst>
                      <a:ext uri="{FF2B5EF4-FFF2-40B4-BE49-F238E27FC236}">
                        <a16:creationId xmlns:a16="http://schemas.microsoft.com/office/drawing/2014/main" id="{9E68F221-728B-0941-B7F8-28C905354469}"/>
                      </a:ext>
                    </a:extLst>
                  </p:cNvPr>
                  <p:cNvCxnSpPr>
                    <a:endCxn id="542" idx="2"/>
                  </p:cNvCxnSpPr>
                  <p:nvPr/>
                </p:nvCxnSpPr>
                <p:spPr bwMode="auto">
                  <a:xfrm flipH="1" flipV="1">
                    <a:off x="2193629" y="1722457"/>
                    <a:ext cx="3781" cy="12107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8" name="Straight Connector 547">
                    <a:extLst>
                      <a:ext uri="{FF2B5EF4-FFF2-40B4-BE49-F238E27FC236}">
                        <a16:creationId xmlns:a16="http://schemas.microsoft.com/office/drawing/2014/main" id="{D6A46CE5-632D-D241-A256-52B73CA0D0AC}"/>
                      </a:ext>
                    </a:extLst>
                  </p:cNvPr>
                  <p:cNvCxnSpPr/>
                  <p:nvPr/>
                </p:nvCxnSpPr>
                <p:spPr bwMode="auto">
                  <a:xfrm flipH="1" flipV="1">
                    <a:off x="3381148" y="1728088"/>
                    <a:ext cx="3781" cy="12107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0821" name="Group 30">
                <a:extLst>
                  <a:ext uri="{FF2B5EF4-FFF2-40B4-BE49-F238E27FC236}">
                    <a16:creationId xmlns:a16="http://schemas.microsoft.com/office/drawing/2014/main" id="{3EEF5ED3-C7C3-A74E-BE29-B0385FDD8E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48791" y="3867098"/>
                <a:ext cx="514350" cy="1670050"/>
                <a:chOff x="4348791" y="3867098"/>
                <a:chExt cx="514350" cy="1670050"/>
              </a:xfrm>
            </p:grpSpPr>
            <p:sp>
              <p:nvSpPr>
                <p:cNvPr id="579" name="Rectangle 578">
                  <a:extLst>
                    <a:ext uri="{FF2B5EF4-FFF2-40B4-BE49-F238E27FC236}">
                      <a16:creationId xmlns:a16="http://schemas.microsoft.com/office/drawing/2014/main" id="{89E4B590-C58B-E149-AF16-BA4B03F9CB13}"/>
                    </a:ext>
                  </a:extLst>
                </p:cNvPr>
                <p:cNvSpPr/>
                <p:nvPr/>
              </p:nvSpPr>
              <p:spPr bwMode="auto">
                <a:xfrm rot="10800000">
                  <a:off x="4351838" y="3950855"/>
                  <a:ext cx="498084" cy="628647"/>
                </a:xfrm>
                <a:prstGeom prst="rect">
                  <a:avLst/>
                </a:prstGeom>
                <a:gradFill>
                  <a:gsLst>
                    <a:gs pos="1000">
                      <a:schemeClr val="accent2">
                        <a:lumMod val="75000"/>
                        <a:alpha val="62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cxnSp>
              <p:nvCxnSpPr>
                <p:cNvPr id="580" name="Straight Connector 579">
                  <a:extLst>
                    <a:ext uri="{FF2B5EF4-FFF2-40B4-BE49-F238E27FC236}">
                      <a16:creationId xmlns:a16="http://schemas.microsoft.com/office/drawing/2014/main" id="{E408F875-2C9E-3341-84C0-80302543A9A1}"/>
                    </a:ext>
                  </a:extLst>
                </p:cNvPr>
                <p:cNvCxnSpPr/>
                <p:nvPr/>
              </p:nvCxnSpPr>
              <p:spPr bwMode="auto">
                <a:xfrm flipH="1">
                  <a:off x="4857414" y="4024389"/>
                  <a:ext cx="1588" cy="136521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0872" name="Group 580">
                  <a:extLst>
                    <a:ext uri="{FF2B5EF4-FFF2-40B4-BE49-F238E27FC236}">
                      <a16:creationId xmlns:a16="http://schemas.microsoft.com/office/drawing/2014/main" id="{FB30EBCD-CC52-EC4A-89E9-4EA4AA2389E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53939" y="5315451"/>
                  <a:ext cx="507588" cy="221697"/>
                  <a:chOff x="4128636" y="3606589"/>
                  <a:chExt cx="568145" cy="338667"/>
                </a:xfrm>
              </p:grpSpPr>
              <p:sp>
                <p:nvSpPr>
                  <p:cNvPr id="589" name="Oval 588">
                    <a:extLst>
                      <a:ext uri="{FF2B5EF4-FFF2-40B4-BE49-F238E27FC236}">
                        <a16:creationId xmlns:a16="http://schemas.microsoft.com/office/drawing/2014/main" id="{2F97EB60-B5A0-BE49-922E-CAA3B1D453AB}"/>
                      </a:ext>
                    </a:extLst>
                  </p:cNvPr>
                  <p:cNvSpPr/>
                  <p:nvPr/>
                </p:nvSpPr>
                <p:spPr>
                  <a:xfrm>
                    <a:off x="4128849" y="3719859"/>
                    <a:ext cx="563329" cy="225526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590" name="Rectangle 589">
                    <a:extLst>
                      <a:ext uri="{FF2B5EF4-FFF2-40B4-BE49-F238E27FC236}">
                        <a16:creationId xmlns:a16="http://schemas.microsoft.com/office/drawing/2014/main" id="{36ECF398-07CC-E14B-9E12-07C32790F81E}"/>
                      </a:ext>
                    </a:extLst>
                  </p:cNvPr>
                  <p:cNvSpPr/>
                  <p:nvPr/>
                </p:nvSpPr>
                <p:spPr>
                  <a:xfrm>
                    <a:off x="4128849" y="3719859"/>
                    <a:ext cx="563329" cy="111550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591" name="Oval 590">
                    <a:extLst>
                      <a:ext uri="{FF2B5EF4-FFF2-40B4-BE49-F238E27FC236}">
                        <a16:creationId xmlns:a16="http://schemas.microsoft.com/office/drawing/2014/main" id="{C4314F9B-1729-BC41-B69D-14D0D2E090D5}"/>
                      </a:ext>
                    </a:extLst>
                  </p:cNvPr>
                  <p:cNvSpPr/>
                  <p:nvPr/>
                </p:nvSpPr>
                <p:spPr>
                  <a:xfrm>
                    <a:off x="4128849" y="3605885"/>
                    <a:ext cx="563329" cy="225525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  <a:alpha val="5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cxnSp>
                <p:nvCxnSpPr>
                  <p:cNvPr id="592" name="Straight Connector 591">
                    <a:extLst>
                      <a:ext uri="{FF2B5EF4-FFF2-40B4-BE49-F238E27FC236}">
                        <a16:creationId xmlns:a16="http://schemas.microsoft.com/office/drawing/2014/main" id="{1C2FA4EB-0EE0-5B43-AAC7-A1D62D3AC6CC}"/>
                      </a:ext>
                    </a:extLst>
                  </p:cNvPr>
                  <p:cNvCxnSpPr/>
                  <p:nvPr/>
                </p:nvCxnSpPr>
                <p:spPr>
                  <a:xfrm>
                    <a:off x="4692178" y="3719859"/>
                    <a:ext cx="0" cy="11155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3" name="Straight Connector 592">
                    <a:extLst>
                      <a:ext uri="{FF2B5EF4-FFF2-40B4-BE49-F238E27FC236}">
                        <a16:creationId xmlns:a16="http://schemas.microsoft.com/office/drawing/2014/main" id="{F8BFB987-896A-534A-BD22-52578881C1CB}"/>
                      </a:ext>
                    </a:extLst>
                  </p:cNvPr>
                  <p:cNvCxnSpPr/>
                  <p:nvPr/>
                </p:nvCxnSpPr>
                <p:spPr>
                  <a:xfrm>
                    <a:off x="4128849" y="3719859"/>
                    <a:ext cx="0" cy="11155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82" name="Rectangle 581">
                  <a:extLst>
                    <a:ext uri="{FF2B5EF4-FFF2-40B4-BE49-F238E27FC236}">
                      <a16:creationId xmlns:a16="http://schemas.microsoft.com/office/drawing/2014/main" id="{FC2E8245-E11E-474F-8B1A-2E2D964AA2EA}"/>
                    </a:ext>
                  </a:extLst>
                </p:cNvPr>
                <p:cNvSpPr/>
                <p:nvPr/>
              </p:nvSpPr>
              <p:spPr bwMode="auto">
                <a:xfrm>
                  <a:off x="4355716" y="4579998"/>
                  <a:ext cx="492173" cy="812776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  <a:alpha val="62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cxnSp>
              <p:nvCxnSpPr>
                <p:cNvPr id="584" name="Straight Connector 583">
                  <a:extLst>
                    <a:ext uri="{FF2B5EF4-FFF2-40B4-BE49-F238E27FC236}">
                      <a16:creationId xmlns:a16="http://schemas.microsoft.com/office/drawing/2014/main" id="{CC6B092A-7BF7-E544-B3AE-FB6C25B66CDF}"/>
                    </a:ext>
                  </a:extLst>
                </p:cNvPr>
                <p:cNvCxnSpPr/>
                <p:nvPr/>
              </p:nvCxnSpPr>
              <p:spPr bwMode="auto">
                <a:xfrm flipH="1">
                  <a:off x="4349365" y="4032327"/>
                  <a:ext cx="3175" cy="1450932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0875" name="Group 568">
                  <a:extLst>
                    <a:ext uri="{FF2B5EF4-FFF2-40B4-BE49-F238E27FC236}">
                      <a16:creationId xmlns:a16="http://schemas.microsoft.com/office/drawing/2014/main" id="{FE0E5829-EE52-DA42-BDB4-77F2BEB6110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51304" y="3867098"/>
                  <a:ext cx="503828" cy="248249"/>
                  <a:chOff x="2183302" y="1564542"/>
                  <a:chExt cx="1200154" cy="440314"/>
                </a:xfrm>
              </p:grpSpPr>
              <p:sp>
                <p:nvSpPr>
                  <p:cNvPr id="570" name="Oval 569">
                    <a:extLst>
                      <a:ext uri="{FF2B5EF4-FFF2-40B4-BE49-F238E27FC236}">
                        <a16:creationId xmlns:a16="http://schemas.microsoft.com/office/drawing/2014/main" id="{DD0D6B63-1A98-F340-849F-F6517520DC95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97593" y="1691482"/>
                    <a:ext cx="1176171" cy="31253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31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bg1"/>
                      </a:gs>
                    </a:gsLst>
                    <a:lin ang="16200000" scaled="0"/>
                    <a:tileRect/>
                  </a:gradFill>
                  <a:ln w="6350" cmpd="sng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 dirty="0">
                      <a:ln>
                        <a:solidFill>
                          <a:schemeClr val="tx1"/>
                        </a:solidFill>
                      </a:ln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571" name="Rectangle 570">
                    <a:extLst>
                      <a:ext uri="{FF2B5EF4-FFF2-40B4-BE49-F238E27FC236}">
                        <a16:creationId xmlns:a16="http://schemas.microsoft.com/office/drawing/2014/main" id="{5284B3F6-6889-B749-AC78-8BE0B5F5880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93810" y="1736533"/>
                    <a:ext cx="1179954" cy="1126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40000"/>
                          <a:lumOff val="60000"/>
                        </a:schemeClr>
                      </a:gs>
                      <a:gs pos="54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62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572" name="Oval 571">
                    <a:extLst>
                      <a:ext uri="{FF2B5EF4-FFF2-40B4-BE49-F238E27FC236}">
                        <a16:creationId xmlns:a16="http://schemas.microsoft.com/office/drawing/2014/main" id="{D69732D5-99E4-914E-B07D-39C311B63768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93810" y="1564780"/>
                    <a:ext cx="1176174" cy="312535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 dirty="0">
                      <a:ln>
                        <a:solidFill>
                          <a:schemeClr val="tx1"/>
                        </a:solidFill>
                      </a:ln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573" name="Freeform 572">
                    <a:extLst>
                      <a:ext uri="{FF2B5EF4-FFF2-40B4-BE49-F238E27FC236}">
                        <a16:creationId xmlns:a16="http://schemas.microsoft.com/office/drawing/2014/main" id="{C3EB7B5D-B78F-274E-A202-35AAB2E9D5D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92582" y="1671774"/>
                    <a:ext cx="578630" cy="154859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574" name="Freeform 573">
                    <a:extLst>
                      <a:ext uri="{FF2B5EF4-FFF2-40B4-BE49-F238E27FC236}">
                        <a16:creationId xmlns:a16="http://schemas.microsoft.com/office/drawing/2014/main" id="{3F6AA8E1-8848-1D43-B107-32556CBF88A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35852" y="1629538"/>
                    <a:ext cx="695871" cy="109811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575" name="Freeform 574">
                    <a:extLst>
                      <a:ext uri="{FF2B5EF4-FFF2-40B4-BE49-F238E27FC236}">
                        <a16:creationId xmlns:a16="http://schemas.microsoft.com/office/drawing/2014/main" id="{7BD874F9-A23D-F246-B591-A9A7285FFE8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93464" y="1722455"/>
                    <a:ext cx="257170" cy="95732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576" name="Freeform 575">
                    <a:extLst>
                      <a:ext uri="{FF2B5EF4-FFF2-40B4-BE49-F238E27FC236}">
                        <a16:creationId xmlns:a16="http://schemas.microsoft.com/office/drawing/2014/main" id="{5E7B3BA7-80F7-8842-A2D5-D583AFE93F1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28288" y="1725270"/>
                    <a:ext cx="245825" cy="95732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cxnSp>
                <p:nvCxnSpPr>
                  <p:cNvPr id="577" name="Straight Connector 576">
                    <a:extLst>
                      <a:ext uri="{FF2B5EF4-FFF2-40B4-BE49-F238E27FC236}">
                        <a16:creationId xmlns:a16="http://schemas.microsoft.com/office/drawing/2014/main" id="{44BCFBB8-E3CD-9E43-A3EE-9F2DDA783E54}"/>
                      </a:ext>
                    </a:extLst>
                  </p:cNvPr>
                  <p:cNvCxnSpPr>
                    <a:endCxn id="572" idx="2"/>
                  </p:cNvCxnSpPr>
                  <p:nvPr/>
                </p:nvCxnSpPr>
                <p:spPr bwMode="auto">
                  <a:xfrm flipH="1" flipV="1">
                    <a:off x="2193810" y="1722455"/>
                    <a:ext cx="3783" cy="121071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8" name="Straight Connector 577">
                    <a:extLst>
                      <a:ext uri="{FF2B5EF4-FFF2-40B4-BE49-F238E27FC236}">
                        <a16:creationId xmlns:a16="http://schemas.microsoft.com/office/drawing/2014/main" id="{AE05A5EF-4FC0-FE49-A326-C2B2AC6E7616}"/>
                      </a:ext>
                    </a:extLst>
                  </p:cNvPr>
                  <p:cNvCxnSpPr/>
                  <p:nvPr/>
                </p:nvCxnSpPr>
                <p:spPr bwMode="auto">
                  <a:xfrm flipH="1" flipV="1">
                    <a:off x="3369984" y="1728087"/>
                    <a:ext cx="3781" cy="121071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0822" name="Group 48257">
                <a:extLst>
                  <a:ext uri="{FF2B5EF4-FFF2-40B4-BE49-F238E27FC236}">
                    <a16:creationId xmlns:a16="http://schemas.microsoft.com/office/drawing/2014/main" id="{16741D6B-ECA8-354B-A8F4-94389A9C2B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52116" y="3849635"/>
                <a:ext cx="514350" cy="1670050"/>
                <a:chOff x="5552116" y="3849635"/>
                <a:chExt cx="514350" cy="1670050"/>
              </a:xfrm>
            </p:grpSpPr>
            <p:sp>
              <p:nvSpPr>
                <p:cNvPr id="606" name="Rectangle 605">
                  <a:extLst>
                    <a:ext uri="{FF2B5EF4-FFF2-40B4-BE49-F238E27FC236}">
                      <a16:creationId xmlns:a16="http://schemas.microsoft.com/office/drawing/2014/main" id="{CB8F717E-708C-5C44-9F92-2F85AC52479C}"/>
                    </a:ext>
                  </a:extLst>
                </p:cNvPr>
                <p:cNvSpPr/>
                <p:nvPr/>
              </p:nvSpPr>
              <p:spPr bwMode="auto">
                <a:xfrm rot="10800000">
                  <a:off x="5555163" y="3933392"/>
                  <a:ext cx="498084" cy="628647"/>
                </a:xfrm>
                <a:prstGeom prst="rect">
                  <a:avLst/>
                </a:prstGeom>
                <a:gradFill>
                  <a:gsLst>
                    <a:gs pos="1000">
                      <a:schemeClr val="accent2">
                        <a:lumMod val="75000"/>
                        <a:alpha val="62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cxnSp>
              <p:nvCxnSpPr>
                <p:cNvPr id="607" name="Straight Connector 606">
                  <a:extLst>
                    <a:ext uri="{FF2B5EF4-FFF2-40B4-BE49-F238E27FC236}">
                      <a16:creationId xmlns:a16="http://schemas.microsoft.com/office/drawing/2014/main" id="{CDB21307-E914-D249-91B3-08B414CD9F84}"/>
                    </a:ext>
                  </a:extLst>
                </p:cNvPr>
                <p:cNvCxnSpPr/>
                <p:nvPr/>
              </p:nvCxnSpPr>
              <p:spPr bwMode="auto">
                <a:xfrm flipH="1">
                  <a:off x="6060856" y="4006928"/>
                  <a:ext cx="1588" cy="136521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0850" name="Group 607">
                  <a:extLst>
                    <a:ext uri="{FF2B5EF4-FFF2-40B4-BE49-F238E27FC236}">
                      <a16:creationId xmlns:a16="http://schemas.microsoft.com/office/drawing/2014/main" id="{F30657CF-FD40-284D-AC9B-D78387EBE2C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557264" y="5297988"/>
                  <a:ext cx="507588" cy="221697"/>
                  <a:chOff x="4128636" y="3606589"/>
                  <a:chExt cx="568145" cy="338667"/>
                </a:xfrm>
              </p:grpSpPr>
              <p:sp>
                <p:nvSpPr>
                  <p:cNvPr id="616" name="Oval 615">
                    <a:extLst>
                      <a:ext uri="{FF2B5EF4-FFF2-40B4-BE49-F238E27FC236}">
                        <a16:creationId xmlns:a16="http://schemas.microsoft.com/office/drawing/2014/main" id="{5DD57288-24E8-4140-ACC1-B6155637B109}"/>
                      </a:ext>
                    </a:extLst>
                  </p:cNvPr>
                  <p:cNvSpPr/>
                  <p:nvPr/>
                </p:nvSpPr>
                <p:spPr>
                  <a:xfrm>
                    <a:off x="4123648" y="3719862"/>
                    <a:ext cx="568661" cy="225525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617" name="Rectangle 616">
                    <a:extLst>
                      <a:ext uri="{FF2B5EF4-FFF2-40B4-BE49-F238E27FC236}">
                        <a16:creationId xmlns:a16="http://schemas.microsoft.com/office/drawing/2014/main" id="{8F123247-7FB6-C54A-BDBD-A843FEF352CE}"/>
                      </a:ext>
                    </a:extLst>
                  </p:cNvPr>
                  <p:cNvSpPr/>
                  <p:nvPr/>
                </p:nvSpPr>
                <p:spPr>
                  <a:xfrm>
                    <a:off x="4123648" y="3719862"/>
                    <a:ext cx="568661" cy="111550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618" name="Oval 617">
                    <a:extLst>
                      <a:ext uri="{FF2B5EF4-FFF2-40B4-BE49-F238E27FC236}">
                        <a16:creationId xmlns:a16="http://schemas.microsoft.com/office/drawing/2014/main" id="{A9916EA3-47CB-2E4E-B6B9-7B9BCE5130E9}"/>
                      </a:ext>
                    </a:extLst>
                  </p:cNvPr>
                  <p:cNvSpPr/>
                  <p:nvPr/>
                </p:nvSpPr>
                <p:spPr>
                  <a:xfrm>
                    <a:off x="4123648" y="3605886"/>
                    <a:ext cx="568661" cy="225526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  <a:alpha val="5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cxnSp>
                <p:nvCxnSpPr>
                  <p:cNvPr id="619" name="Straight Connector 618">
                    <a:extLst>
                      <a:ext uri="{FF2B5EF4-FFF2-40B4-BE49-F238E27FC236}">
                        <a16:creationId xmlns:a16="http://schemas.microsoft.com/office/drawing/2014/main" id="{0A0BDBD8-CB82-2E40-A6FB-688A5D474009}"/>
                      </a:ext>
                    </a:extLst>
                  </p:cNvPr>
                  <p:cNvCxnSpPr/>
                  <p:nvPr/>
                </p:nvCxnSpPr>
                <p:spPr>
                  <a:xfrm>
                    <a:off x="4692309" y="3719862"/>
                    <a:ext cx="0" cy="11155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0" name="Straight Connector 619">
                    <a:extLst>
                      <a:ext uri="{FF2B5EF4-FFF2-40B4-BE49-F238E27FC236}">
                        <a16:creationId xmlns:a16="http://schemas.microsoft.com/office/drawing/2014/main" id="{470421A3-828F-E044-8E3D-990AB08E44B9}"/>
                      </a:ext>
                    </a:extLst>
                  </p:cNvPr>
                  <p:cNvCxnSpPr/>
                  <p:nvPr/>
                </p:nvCxnSpPr>
                <p:spPr>
                  <a:xfrm>
                    <a:off x="4123648" y="3719862"/>
                    <a:ext cx="0" cy="11155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09" name="Rectangle 608">
                  <a:extLst>
                    <a:ext uri="{FF2B5EF4-FFF2-40B4-BE49-F238E27FC236}">
                      <a16:creationId xmlns:a16="http://schemas.microsoft.com/office/drawing/2014/main" id="{51E92425-0B94-7B42-982B-C67630859B05}"/>
                    </a:ext>
                  </a:extLst>
                </p:cNvPr>
                <p:cNvSpPr/>
                <p:nvPr/>
              </p:nvSpPr>
              <p:spPr bwMode="auto">
                <a:xfrm>
                  <a:off x="5554395" y="4562537"/>
                  <a:ext cx="496935" cy="812776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  <a:alpha val="62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cxnSp>
              <p:nvCxnSpPr>
                <p:cNvPr id="611" name="Straight Connector 610">
                  <a:extLst>
                    <a:ext uri="{FF2B5EF4-FFF2-40B4-BE49-F238E27FC236}">
                      <a16:creationId xmlns:a16="http://schemas.microsoft.com/office/drawing/2014/main" id="{54D89966-496D-F948-9F01-7BAF8AE56DA4}"/>
                    </a:ext>
                  </a:extLst>
                </p:cNvPr>
                <p:cNvCxnSpPr/>
                <p:nvPr/>
              </p:nvCxnSpPr>
              <p:spPr bwMode="auto">
                <a:xfrm flipH="1">
                  <a:off x="5548045" y="4014865"/>
                  <a:ext cx="3175" cy="1450932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0853" name="Group 595">
                  <a:extLst>
                    <a:ext uri="{FF2B5EF4-FFF2-40B4-BE49-F238E27FC236}">
                      <a16:creationId xmlns:a16="http://schemas.microsoft.com/office/drawing/2014/main" id="{D0A2AE00-102B-F440-BF4C-6674D728D92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554629" y="3849635"/>
                  <a:ext cx="503828" cy="248249"/>
                  <a:chOff x="2183302" y="1564542"/>
                  <a:chExt cx="1200154" cy="440314"/>
                </a:xfrm>
              </p:grpSpPr>
              <p:sp>
                <p:nvSpPr>
                  <p:cNvPr id="597" name="Oval 596">
                    <a:extLst>
                      <a:ext uri="{FF2B5EF4-FFF2-40B4-BE49-F238E27FC236}">
                        <a16:creationId xmlns:a16="http://schemas.microsoft.com/office/drawing/2014/main" id="{93B55874-139C-5C49-87DF-1CAD8D87989C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86525" y="1691486"/>
                    <a:ext cx="1195082" cy="31253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31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bg1"/>
                      </a:gs>
                    </a:gsLst>
                    <a:lin ang="16200000" scaled="0"/>
                    <a:tileRect/>
                  </a:gradFill>
                  <a:ln w="6350" cmpd="sng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 dirty="0">
                      <a:ln>
                        <a:solidFill>
                          <a:schemeClr val="tx1"/>
                        </a:solidFill>
                      </a:ln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598" name="Rectangle 597">
                    <a:extLst>
                      <a:ext uri="{FF2B5EF4-FFF2-40B4-BE49-F238E27FC236}">
                        <a16:creationId xmlns:a16="http://schemas.microsoft.com/office/drawing/2014/main" id="{D0CA1843-C215-E74E-AEE9-23CC319C4C2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82745" y="1736536"/>
                    <a:ext cx="1198863" cy="1126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40000"/>
                          <a:lumOff val="60000"/>
                        </a:schemeClr>
                      </a:gs>
                      <a:gs pos="54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62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599" name="Oval 598">
                    <a:extLst>
                      <a:ext uri="{FF2B5EF4-FFF2-40B4-BE49-F238E27FC236}">
                        <a16:creationId xmlns:a16="http://schemas.microsoft.com/office/drawing/2014/main" id="{5E2C0969-0F2F-824D-A560-4FB570DBB451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82745" y="1564781"/>
                    <a:ext cx="1195082" cy="312536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 dirty="0">
                      <a:ln>
                        <a:solidFill>
                          <a:schemeClr val="tx1"/>
                        </a:solidFill>
                      </a:ln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600" name="Freeform 599">
                    <a:extLst>
                      <a:ext uri="{FF2B5EF4-FFF2-40B4-BE49-F238E27FC236}">
                        <a16:creationId xmlns:a16="http://schemas.microsoft.com/office/drawing/2014/main" id="{AB296887-97AA-0D4A-B2AF-9D933C45BB0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89078" y="1671776"/>
                    <a:ext cx="582413" cy="154861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601" name="Freeform 600">
                    <a:extLst>
                      <a:ext uri="{FF2B5EF4-FFF2-40B4-BE49-F238E27FC236}">
                        <a16:creationId xmlns:a16="http://schemas.microsoft.com/office/drawing/2014/main" id="{1CDB2D4D-46BC-7140-B59F-A5FB5B8A986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28567" y="1629542"/>
                    <a:ext cx="703434" cy="109809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602" name="Freeform 601">
                    <a:extLst>
                      <a:ext uri="{FF2B5EF4-FFF2-40B4-BE49-F238E27FC236}">
                        <a16:creationId xmlns:a16="http://schemas.microsoft.com/office/drawing/2014/main" id="{86475931-9FCD-954B-A794-956F64332B2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89960" y="1722457"/>
                    <a:ext cx="260953" cy="95732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603" name="Freeform 602">
                    <a:extLst>
                      <a:ext uri="{FF2B5EF4-FFF2-40B4-BE49-F238E27FC236}">
                        <a16:creationId xmlns:a16="http://schemas.microsoft.com/office/drawing/2014/main" id="{AF3DA1EA-8601-5B49-9D4F-79C03F71DAE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17223" y="1725274"/>
                    <a:ext cx="253386" cy="95732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cxnSp>
                <p:nvCxnSpPr>
                  <p:cNvPr id="604" name="Straight Connector 603">
                    <a:extLst>
                      <a:ext uri="{FF2B5EF4-FFF2-40B4-BE49-F238E27FC236}">
                        <a16:creationId xmlns:a16="http://schemas.microsoft.com/office/drawing/2014/main" id="{FBF558AD-7FB3-7E45-8E34-9A36CA280426}"/>
                      </a:ext>
                    </a:extLst>
                  </p:cNvPr>
                  <p:cNvCxnSpPr>
                    <a:endCxn id="599" idx="2"/>
                  </p:cNvCxnSpPr>
                  <p:nvPr/>
                </p:nvCxnSpPr>
                <p:spPr bwMode="auto">
                  <a:xfrm flipH="1" flipV="1">
                    <a:off x="2182745" y="1722457"/>
                    <a:ext cx="3781" cy="12107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5" name="Straight Connector 604">
                    <a:extLst>
                      <a:ext uri="{FF2B5EF4-FFF2-40B4-BE49-F238E27FC236}">
                        <a16:creationId xmlns:a16="http://schemas.microsoft.com/office/drawing/2014/main" id="{1E4F8B2E-3262-C948-A338-D1892D68C480}"/>
                      </a:ext>
                    </a:extLst>
                  </p:cNvPr>
                  <p:cNvCxnSpPr/>
                  <p:nvPr/>
                </p:nvCxnSpPr>
                <p:spPr bwMode="auto">
                  <a:xfrm flipH="1" flipV="1">
                    <a:off x="3377827" y="1728088"/>
                    <a:ext cx="3781" cy="12107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0823" name="Group 48258">
                <a:extLst>
                  <a:ext uri="{FF2B5EF4-FFF2-40B4-BE49-F238E27FC236}">
                    <a16:creationId xmlns:a16="http://schemas.microsoft.com/office/drawing/2014/main" id="{D9A26E5A-3448-2B45-8BA6-8D419A3301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47479" y="3836935"/>
                <a:ext cx="514350" cy="1671638"/>
                <a:chOff x="6547479" y="3836935"/>
                <a:chExt cx="514350" cy="1671638"/>
              </a:xfrm>
            </p:grpSpPr>
            <p:sp>
              <p:nvSpPr>
                <p:cNvPr id="633" name="Rectangle 632">
                  <a:extLst>
                    <a:ext uri="{FF2B5EF4-FFF2-40B4-BE49-F238E27FC236}">
                      <a16:creationId xmlns:a16="http://schemas.microsoft.com/office/drawing/2014/main" id="{2F377DFF-B12B-1444-9743-A0A998DCC5E3}"/>
                    </a:ext>
                  </a:extLst>
                </p:cNvPr>
                <p:cNvSpPr/>
                <p:nvPr/>
              </p:nvSpPr>
              <p:spPr bwMode="auto">
                <a:xfrm rot="10800000">
                  <a:off x="6550526" y="3920772"/>
                  <a:ext cx="498084" cy="629245"/>
                </a:xfrm>
                <a:prstGeom prst="rect">
                  <a:avLst/>
                </a:prstGeom>
                <a:gradFill>
                  <a:gsLst>
                    <a:gs pos="1000">
                      <a:schemeClr val="accent2">
                        <a:lumMod val="75000"/>
                        <a:alpha val="62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cxnSp>
              <p:nvCxnSpPr>
                <p:cNvPr id="634" name="Straight Connector 633">
                  <a:extLst>
                    <a:ext uri="{FF2B5EF4-FFF2-40B4-BE49-F238E27FC236}">
                      <a16:creationId xmlns:a16="http://schemas.microsoft.com/office/drawing/2014/main" id="{800B61E6-94FE-1C41-9C7A-28DC0430541C}"/>
                    </a:ext>
                  </a:extLst>
                </p:cNvPr>
                <p:cNvCxnSpPr/>
                <p:nvPr/>
              </p:nvCxnSpPr>
              <p:spPr bwMode="auto">
                <a:xfrm flipH="1">
                  <a:off x="7059491" y="3994228"/>
                  <a:ext cx="1587" cy="136679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0828" name="Group 634">
                  <a:extLst>
                    <a:ext uri="{FF2B5EF4-FFF2-40B4-BE49-F238E27FC236}">
                      <a16:creationId xmlns:a16="http://schemas.microsoft.com/office/drawing/2014/main" id="{B67202A7-49A5-5748-8C03-A9DF50BA1BD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552627" y="5286665"/>
                  <a:ext cx="507588" cy="221908"/>
                  <a:chOff x="4128636" y="3606589"/>
                  <a:chExt cx="568145" cy="338667"/>
                </a:xfrm>
              </p:grpSpPr>
              <p:sp>
                <p:nvSpPr>
                  <p:cNvPr id="643" name="Oval 642">
                    <a:extLst>
                      <a:ext uri="{FF2B5EF4-FFF2-40B4-BE49-F238E27FC236}">
                        <a16:creationId xmlns:a16="http://schemas.microsoft.com/office/drawing/2014/main" id="{5DC6CF48-2FBE-7B4E-BB56-CFAFE6CB7BFA}"/>
                      </a:ext>
                    </a:extLst>
                  </p:cNvPr>
                  <p:cNvSpPr/>
                  <p:nvPr/>
                </p:nvSpPr>
                <p:spPr>
                  <a:xfrm>
                    <a:off x="4123755" y="3720075"/>
                    <a:ext cx="572215" cy="225312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644" name="Rectangle 643">
                    <a:extLst>
                      <a:ext uri="{FF2B5EF4-FFF2-40B4-BE49-F238E27FC236}">
                        <a16:creationId xmlns:a16="http://schemas.microsoft.com/office/drawing/2014/main" id="{284EDE7E-2E5E-1641-B49F-27B5B9B66FF1}"/>
                      </a:ext>
                    </a:extLst>
                  </p:cNvPr>
                  <p:cNvSpPr/>
                  <p:nvPr/>
                </p:nvSpPr>
                <p:spPr>
                  <a:xfrm>
                    <a:off x="4123755" y="3720075"/>
                    <a:ext cx="572215" cy="111444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645" name="Oval 644">
                    <a:extLst>
                      <a:ext uri="{FF2B5EF4-FFF2-40B4-BE49-F238E27FC236}">
                        <a16:creationId xmlns:a16="http://schemas.microsoft.com/office/drawing/2014/main" id="{F3F2541B-950C-DC41-89BA-C6CAD349FE92}"/>
                      </a:ext>
                    </a:extLst>
                  </p:cNvPr>
                  <p:cNvSpPr/>
                  <p:nvPr/>
                </p:nvSpPr>
                <p:spPr>
                  <a:xfrm>
                    <a:off x="4123755" y="3606209"/>
                    <a:ext cx="572215" cy="225311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  <a:alpha val="5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cxnSp>
                <p:nvCxnSpPr>
                  <p:cNvPr id="646" name="Straight Connector 645">
                    <a:extLst>
                      <a:ext uri="{FF2B5EF4-FFF2-40B4-BE49-F238E27FC236}">
                        <a16:creationId xmlns:a16="http://schemas.microsoft.com/office/drawing/2014/main" id="{D2AF2E69-7E2C-5345-A4FE-CC9D9E233DAD}"/>
                      </a:ext>
                    </a:extLst>
                  </p:cNvPr>
                  <p:cNvCxnSpPr/>
                  <p:nvPr/>
                </p:nvCxnSpPr>
                <p:spPr>
                  <a:xfrm>
                    <a:off x="4695971" y="3720075"/>
                    <a:ext cx="0" cy="111444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7" name="Straight Connector 646">
                    <a:extLst>
                      <a:ext uri="{FF2B5EF4-FFF2-40B4-BE49-F238E27FC236}">
                        <a16:creationId xmlns:a16="http://schemas.microsoft.com/office/drawing/2014/main" id="{AD35B820-F1B4-DF47-9FCE-3A1240740038}"/>
                      </a:ext>
                    </a:extLst>
                  </p:cNvPr>
                  <p:cNvCxnSpPr/>
                  <p:nvPr/>
                </p:nvCxnSpPr>
                <p:spPr>
                  <a:xfrm>
                    <a:off x="4123755" y="3720075"/>
                    <a:ext cx="0" cy="111444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36" name="Rectangle 635">
                  <a:extLst>
                    <a:ext uri="{FF2B5EF4-FFF2-40B4-BE49-F238E27FC236}">
                      <a16:creationId xmlns:a16="http://schemas.microsoft.com/office/drawing/2014/main" id="{4B39A095-8918-0541-AB30-699DF12D6B81}"/>
                    </a:ext>
                  </a:extLst>
                </p:cNvPr>
                <p:cNvSpPr/>
                <p:nvPr/>
              </p:nvSpPr>
              <p:spPr bwMode="auto">
                <a:xfrm>
                  <a:off x="6549853" y="4551424"/>
                  <a:ext cx="500112" cy="812776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  <a:alpha val="62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cxnSp>
              <p:nvCxnSpPr>
                <p:cNvPr id="638" name="Straight Connector 637">
                  <a:extLst>
                    <a:ext uri="{FF2B5EF4-FFF2-40B4-BE49-F238E27FC236}">
                      <a16:creationId xmlns:a16="http://schemas.microsoft.com/office/drawing/2014/main" id="{9DEE54A9-FBEA-304E-93F3-78D7E991E7DB}"/>
                    </a:ext>
                  </a:extLst>
                </p:cNvPr>
                <p:cNvCxnSpPr/>
                <p:nvPr/>
              </p:nvCxnSpPr>
              <p:spPr bwMode="auto">
                <a:xfrm flipH="1">
                  <a:off x="6543503" y="4002165"/>
                  <a:ext cx="3175" cy="145252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0831" name="Group 622">
                  <a:extLst>
                    <a:ext uri="{FF2B5EF4-FFF2-40B4-BE49-F238E27FC236}">
                      <a16:creationId xmlns:a16="http://schemas.microsoft.com/office/drawing/2014/main" id="{DAE02088-DA3A-7A42-9F83-C8AA27ABE37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549992" y="3836935"/>
                  <a:ext cx="503828" cy="248485"/>
                  <a:chOff x="2183302" y="1564542"/>
                  <a:chExt cx="1200154" cy="440314"/>
                </a:xfrm>
              </p:grpSpPr>
              <p:sp>
                <p:nvSpPr>
                  <p:cNvPr id="624" name="Oval 623">
                    <a:extLst>
                      <a:ext uri="{FF2B5EF4-FFF2-40B4-BE49-F238E27FC236}">
                        <a16:creationId xmlns:a16="http://schemas.microsoft.com/office/drawing/2014/main" id="{0A8562F6-7C20-274D-8EC3-EBFA6EEE0C43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86754" y="1691365"/>
                    <a:ext cx="1195082" cy="32067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31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bg1"/>
                      </a:gs>
                    </a:gsLst>
                    <a:lin ang="16200000" scaled="0"/>
                    <a:tileRect/>
                  </a:gradFill>
                  <a:ln w="6350" cmpd="sng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 dirty="0">
                      <a:ln>
                        <a:solidFill>
                          <a:schemeClr val="tx1"/>
                        </a:solidFill>
                      </a:ln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625" name="Rectangle 624">
                    <a:extLst>
                      <a:ext uri="{FF2B5EF4-FFF2-40B4-BE49-F238E27FC236}">
                        <a16:creationId xmlns:a16="http://schemas.microsoft.com/office/drawing/2014/main" id="{7C1B3C16-6945-A048-93A1-CE010911636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82971" y="1736373"/>
                    <a:ext cx="1198865" cy="112518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40000"/>
                          <a:lumOff val="60000"/>
                        </a:schemeClr>
                      </a:gs>
                      <a:gs pos="54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62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626" name="Oval 625">
                    <a:extLst>
                      <a:ext uri="{FF2B5EF4-FFF2-40B4-BE49-F238E27FC236}">
                        <a16:creationId xmlns:a16="http://schemas.microsoft.com/office/drawing/2014/main" id="{32E7FFC9-C0BD-7D49-967A-68FD49913293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82971" y="1564781"/>
                    <a:ext cx="1195082" cy="31505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 dirty="0">
                      <a:ln>
                        <a:solidFill>
                          <a:schemeClr val="tx1"/>
                        </a:solidFill>
                      </a:ln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627" name="Freeform 626">
                    <a:extLst>
                      <a:ext uri="{FF2B5EF4-FFF2-40B4-BE49-F238E27FC236}">
                        <a16:creationId xmlns:a16="http://schemas.microsoft.com/office/drawing/2014/main" id="{6B6B6DAC-032B-7345-846D-2EEEC716EB3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89306" y="1671674"/>
                    <a:ext cx="582413" cy="157526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628" name="Freeform 627">
                    <a:extLst>
                      <a:ext uri="{FF2B5EF4-FFF2-40B4-BE49-F238E27FC236}">
                        <a16:creationId xmlns:a16="http://schemas.microsoft.com/office/drawing/2014/main" id="{827592EF-43AF-014C-93D2-377E36C9179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28796" y="1629480"/>
                    <a:ext cx="703434" cy="112518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629" name="Freeform 628">
                    <a:extLst>
                      <a:ext uri="{FF2B5EF4-FFF2-40B4-BE49-F238E27FC236}">
                        <a16:creationId xmlns:a16="http://schemas.microsoft.com/office/drawing/2014/main" id="{DD061D21-FEBA-5548-A711-7990D7314F8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90188" y="1725121"/>
                    <a:ext cx="260950" cy="95641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630" name="Freeform 629">
                    <a:extLst>
                      <a:ext uri="{FF2B5EF4-FFF2-40B4-BE49-F238E27FC236}">
                        <a16:creationId xmlns:a16="http://schemas.microsoft.com/office/drawing/2014/main" id="{FF840C6D-48F0-9D4E-AC7E-36DF7B95D81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17449" y="1727933"/>
                    <a:ext cx="253389" cy="92829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cxnSp>
                <p:nvCxnSpPr>
                  <p:cNvPr id="631" name="Straight Connector 630">
                    <a:extLst>
                      <a:ext uri="{FF2B5EF4-FFF2-40B4-BE49-F238E27FC236}">
                        <a16:creationId xmlns:a16="http://schemas.microsoft.com/office/drawing/2014/main" id="{466DB1A2-7181-4F46-826D-BA8D7D6BD4D0}"/>
                      </a:ext>
                    </a:extLst>
                  </p:cNvPr>
                  <p:cNvCxnSpPr>
                    <a:endCxn id="626" idx="2"/>
                  </p:cNvCxnSpPr>
                  <p:nvPr/>
                </p:nvCxnSpPr>
                <p:spPr bwMode="auto">
                  <a:xfrm flipH="1" flipV="1">
                    <a:off x="2182971" y="1722307"/>
                    <a:ext cx="3783" cy="120958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2" name="Straight Connector 631">
                    <a:extLst>
                      <a:ext uri="{FF2B5EF4-FFF2-40B4-BE49-F238E27FC236}">
                        <a16:creationId xmlns:a16="http://schemas.microsoft.com/office/drawing/2014/main" id="{55402E2E-FBE8-2D45-9AD4-FF81BA26666D}"/>
                      </a:ext>
                    </a:extLst>
                  </p:cNvPr>
                  <p:cNvCxnSpPr/>
                  <p:nvPr/>
                </p:nvCxnSpPr>
                <p:spPr bwMode="auto">
                  <a:xfrm flipH="1" flipV="1">
                    <a:off x="3378053" y="1730747"/>
                    <a:ext cx="3783" cy="120956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70693" name="Group 27">
              <a:extLst>
                <a:ext uri="{FF2B5EF4-FFF2-40B4-BE49-F238E27FC236}">
                  <a16:creationId xmlns:a16="http://schemas.microsoft.com/office/drawing/2014/main" id="{B53CAD33-2B74-3E43-926C-06761E8174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81956" y="2010251"/>
              <a:ext cx="4415330" cy="2315048"/>
              <a:chOff x="2381956" y="2435173"/>
              <a:chExt cx="4415330" cy="2315048"/>
            </a:xfrm>
          </p:grpSpPr>
          <p:sp>
            <p:nvSpPr>
              <p:cNvPr id="391" name="Freeform 390">
                <a:extLst>
                  <a:ext uri="{FF2B5EF4-FFF2-40B4-BE49-F238E27FC236}">
                    <a16:creationId xmlns:a16="http://schemas.microsoft.com/office/drawing/2014/main" id="{290E713F-C06A-7942-8E29-656B9650FC60}"/>
                  </a:ext>
                </a:extLst>
              </p:cNvPr>
              <p:cNvSpPr/>
              <p:nvPr/>
            </p:nvSpPr>
            <p:spPr>
              <a:xfrm>
                <a:off x="2382262" y="2440634"/>
                <a:ext cx="296891" cy="1743024"/>
              </a:xfrm>
              <a:custGeom>
                <a:avLst/>
                <a:gdLst>
                  <a:gd name="connsiteX0" fmla="*/ 307275 w 307275"/>
                  <a:gd name="connsiteY0" fmla="*/ 0 h 1659441"/>
                  <a:gd name="connsiteX1" fmla="*/ 0 w 307275"/>
                  <a:gd name="connsiteY1" fmla="*/ 0 h 1659441"/>
                  <a:gd name="connsiteX2" fmla="*/ 0 w 307275"/>
                  <a:gd name="connsiteY2" fmla="*/ 1659441 h 1659441"/>
                  <a:gd name="connsiteX0" fmla="*/ 307275 w 307275"/>
                  <a:gd name="connsiteY0" fmla="*/ 0 h 2015941"/>
                  <a:gd name="connsiteX1" fmla="*/ 0 w 307275"/>
                  <a:gd name="connsiteY1" fmla="*/ 0 h 2015941"/>
                  <a:gd name="connsiteX2" fmla="*/ 0 w 307275"/>
                  <a:gd name="connsiteY2" fmla="*/ 2015941 h 2015941"/>
                  <a:gd name="connsiteX0" fmla="*/ 228538 w 228538"/>
                  <a:gd name="connsiteY0" fmla="*/ 0 h 2022548"/>
                  <a:gd name="connsiteX1" fmla="*/ 0 w 228538"/>
                  <a:gd name="connsiteY1" fmla="*/ 6607 h 2022548"/>
                  <a:gd name="connsiteX2" fmla="*/ 0 w 228538"/>
                  <a:gd name="connsiteY2" fmla="*/ 2022548 h 2022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538" h="2022548">
                    <a:moveTo>
                      <a:pt x="228538" y="0"/>
                    </a:moveTo>
                    <a:lnTo>
                      <a:pt x="0" y="6607"/>
                    </a:lnTo>
                    <a:lnTo>
                      <a:pt x="0" y="2022548"/>
                    </a:lnTo>
                  </a:path>
                </a:pathLst>
              </a:custGeom>
              <a:ln w="31750">
                <a:solidFill>
                  <a:srgbClr val="CC0000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solidFill>
                    <a:srgbClr val="CC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392" name="Freeform 391">
                <a:extLst>
                  <a:ext uri="{FF2B5EF4-FFF2-40B4-BE49-F238E27FC236}">
                    <a16:creationId xmlns:a16="http://schemas.microsoft.com/office/drawing/2014/main" id="{DF85ACBF-F1FA-DE4D-8316-51A20EF7F516}"/>
                  </a:ext>
                </a:extLst>
              </p:cNvPr>
              <p:cNvSpPr/>
              <p:nvPr/>
            </p:nvSpPr>
            <p:spPr>
              <a:xfrm flipH="1">
                <a:off x="6411729" y="2435872"/>
                <a:ext cx="385799" cy="2300219"/>
              </a:xfrm>
              <a:custGeom>
                <a:avLst/>
                <a:gdLst>
                  <a:gd name="connsiteX0" fmla="*/ 307275 w 307275"/>
                  <a:gd name="connsiteY0" fmla="*/ 0 h 1659441"/>
                  <a:gd name="connsiteX1" fmla="*/ 0 w 307275"/>
                  <a:gd name="connsiteY1" fmla="*/ 0 h 1659441"/>
                  <a:gd name="connsiteX2" fmla="*/ 0 w 307275"/>
                  <a:gd name="connsiteY2" fmla="*/ 1659441 h 1659441"/>
                  <a:gd name="connsiteX0" fmla="*/ 307275 w 307275"/>
                  <a:gd name="connsiteY0" fmla="*/ 0 h 2117725"/>
                  <a:gd name="connsiteX1" fmla="*/ 0 w 307275"/>
                  <a:gd name="connsiteY1" fmla="*/ 0 h 2117725"/>
                  <a:gd name="connsiteX2" fmla="*/ 0 w 307275"/>
                  <a:gd name="connsiteY2" fmla="*/ 2117725 h 211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7275" h="2117725">
                    <a:moveTo>
                      <a:pt x="307275" y="0"/>
                    </a:moveTo>
                    <a:lnTo>
                      <a:pt x="0" y="0"/>
                    </a:lnTo>
                    <a:lnTo>
                      <a:pt x="0" y="2117725"/>
                    </a:lnTo>
                  </a:path>
                </a:pathLst>
              </a:custGeom>
              <a:ln w="31750">
                <a:solidFill>
                  <a:srgbClr val="CC0000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cxnSp>
            <p:nvCxnSpPr>
              <p:cNvPr id="393" name="Straight Arrow Connector 392">
                <a:extLst>
                  <a:ext uri="{FF2B5EF4-FFF2-40B4-BE49-F238E27FC236}">
                    <a16:creationId xmlns:a16="http://schemas.microsoft.com/office/drawing/2014/main" id="{069D7292-1D7E-0541-8259-F2469BA600FE}"/>
                  </a:ext>
                </a:extLst>
              </p:cNvPr>
              <p:cNvCxnSpPr/>
              <p:nvPr/>
            </p:nvCxnSpPr>
            <p:spPr>
              <a:xfrm flipV="1">
                <a:off x="5790955" y="2688277"/>
                <a:ext cx="9526" cy="2062102"/>
              </a:xfrm>
              <a:prstGeom prst="straightConnector1">
                <a:avLst/>
              </a:prstGeom>
              <a:ln w="31750">
                <a:solidFill>
                  <a:srgbClr val="CC0000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Straight Arrow Connector 393">
                <a:extLst>
                  <a:ext uri="{FF2B5EF4-FFF2-40B4-BE49-F238E27FC236}">
                    <a16:creationId xmlns:a16="http://schemas.microsoft.com/office/drawing/2014/main" id="{FEB67182-0E06-C54B-BE34-FE7637992993}"/>
                  </a:ext>
                </a:extLst>
              </p:cNvPr>
              <p:cNvCxnSpPr/>
              <p:nvPr/>
            </p:nvCxnSpPr>
            <p:spPr>
              <a:xfrm flipV="1">
                <a:off x="4598627" y="2708914"/>
                <a:ext cx="19052" cy="2036702"/>
              </a:xfrm>
              <a:prstGeom prst="straightConnector1">
                <a:avLst/>
              </a:prstGeom>
              <a:ln w="31750">
                <a:solidFill>
                  <a:srgbClr val="CC0000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Straight Arrow Connector 394">
                <a:extLst>
                  <a:ext uri="{FF2B5EF4-FFF2-40B4-BE49-F238E27FC236}">
                    <a16:creationId xmlns:a16="http://schemas.microsoft.com/office/drawing/2014/main" id="{860F86CA-7D21-E041-8114-18FD173FECE0}"/>
                  </a:ext>
                </a:extLst>
              </p:cNvPr>
              <p:cNvCxnSpPr/>
              <p:nvPr/>
            </p:nvCxnSpPr>
            <p:spPr>
              <a:xfrm flipH="1" flipV="1">
                <a:off x="3807976" y="2762887"/>
                <a:ext cx="9526" cy="1982729"/>
              </a:xfrm>
              <a:prstGeom prst="straightConnector1">
                <a:avLst/>
              </a:prstGeom>
              <a:ln w="31750">
                <a:solidFill>
                  <a:srgbClr val="CC0000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694" name="Group 347">
              <a:extLst>
                <a:ext uri="{FF2B5EF4-FFF2-40B4-BE49-F238E27FC236}">
                  <a16:creationId xmlns:a16="http://schemas.microsoft.com/office/drawing/2014/main" id="{F3CDD051-6638-0642-A2A2-B69E512DC7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56401" y="5478592"/>
              <a:ext cx="588970" cy="242608"/>
              <a:chOff x="1871277" y="1576300"/>
              <a:chExt cx="1128371" cy="437861"/>
            </a:xfrm>
          </p:grpSpPr>
          <p:sp>
            <p:nvSpPr>
              <p:cNvPr id="363" name="Oval 362">
                <a:extLst>
                  <a:ext uri="{FF2B5EF4-FFF2-40B4-BE49-F238E27FC236}">
                    <a16:creationId xmlns:a16="http://schemas.microsoft.com/office/drawing/2014/main" id="{B0CEE794-4CD0-C14C-AE06-253CD3B634F0}"/>
                  </a:ext>
                </a:extLst>
              </p:cNvPr>
              <p:cNvSpPr/>
              <p:nvPr/>
            </p:nvSpPr>
            <p:spPr bwMode="auto">
              <a:xfrm flipV="1">
                <a:off x="1873645" y="1692604"/>
                <a:ext cx="1125424" cy="3208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364" name="Rectangle 363">
                <a:extLst>
                  <a:ext uri="{FF2B5EF4-FFF2-40B4-BE49-F238E27FC236}">
                    <a16:creationId xmlns:a16="http://schemas.microsoft.com/office/drawing/2014/main" id="{6BF5EA3F-D33F-3247-9633-D3C70715EA66}"/>
                  </a:ext>
                </a:extLst>
              </p:cNvPr>
              <p:cNvSpPr/>
              <p:nvPr/>
            </p:nvSpPr>
            <p:spPr bwMode="auto">
              <a:xfrm>
                <a:off x="1870604" y="1738445"/>
                <a:ext cx="1128465" cy="11746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365" name="Oval 364">
                <a:extLst>
                  <a:ext uri="{FF2B5EF4-FFF2-40B4-BE49-F238E27FC236}">
                    <a16:creationId xmlns:a16="http://schemas.microsoft.com/office/drawing/2014/main" id="{3135462B-F78D-CA4D-BAE2-50C092A366EE}"/>
                  </a:ext>
                </a:extLst>
              </p:cNvPr>
              <p:cNvSpPr/>
              <p:nvPr/>
            </p:nvSpPr>
            <p:spPr bwMode="auto">
              <a:xfrm flipV="1">
                <a:off x="1870604" y="1575138"/>
                <a:ext cx="1125424" cy="32088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366" name="Freeform 365">
                <a:extLst>
                  <a:ext uri="{FF2B5EF4-FFF2-40B4-BE49-F238E27FC236}">
                    <a16:creationId xmlns:a16="http://schemas.microsoft.com/office/drawing/2014/main" id="{B7B2D87F-20F2-614F-B966-9459094CDF01}"/>
                  </a:ext>
                </a:extLst>
              </p:cNvPr>
              <p:cNvSpPr/>
              <p:nvPr/>
            </p:nvSpPr>
            <p:spPr bwMode="auto">
              <a:xfrm>
                <a:off x="2159564" y="1672549"/>
                <a:ext cx="547504" cy="1604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367" name="Freeform 366">
                <a:extLst>
                  <a:ext uri="{FF2B5EF4-FFF2-40B4-BE49-F238E27FC236}">
                    <a16:creationId xmlns:a16="http://schemas.microsoft.com/office/drawing/2014/main" id="{04888698-01C9-DB4F-9EC0-5E4D9A918E4B}"/>
                  </a:ext>
                </a:extLst>
              </p:cNvPr>
              <p:cNvSpPr/>
              <p:nvPr/>
            </p:nvSpPr>
            <p:spPr bwMode="auto">
              <a:xfrm>
                <a:off x="2101773" y="1632439"/>
                <a:ext cx="663088" cy="11173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368" name="Freeform 367">
                <a:extLst>
                  <a:ext uri="{FF2B5EF4-FFF2-40B4-BE49-F238E27FC236}">
                    <a16:creationId xmlns:a16="http://schemas.microsoft.com/office/drawing/2014/main" id="{5C20F155-345A-2B46-A15C-D0D6DF4A0AE3}"/>
                  </a:ext>
                </a:extLst>
              </p:cNvPr>
              <p:cNvSpPr/>
              <p:nvPr/>
            </p:nvSpPr>
            <p:spPr bwMode="auto">
              <a:xfrm>
                <a:off x="2536733" y="1726985"/>
                <a:ext cx="243335" cy="97412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369" name="Freeform 368">
                <a:extLst>
                  <a:ext uri="{FF2B5EF4-FFF2-40B4-BE49-F238E27FC236}">
                    <a16:creationId xmlns:a16="http://schemas.microsoft.com/office/drawing/2014/main" id="{28D5EA28-A1E3-A043-BD68-8D4CF5794726}"/>
                  </a:ext>
                </a:extLst>
              </p:cNvPr>
              <p:cNvSpPr/>
              <p:nvPr/>
            </p:nvSpPr>
            <p:spPr bwMode="auto">
              <a:xfrm>
                <a:off x="2089606" y="1729850"/>
                <a:ext cx="240292" cy="97412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66DB47D4-42E4-924D-B46E-325FFB7E5CB7}"/>
                  </a:ext>
                </a:extLst>
              </p:cNvPr>
              <p:cNvCxnSpPr>
                <a:endCxn id="365" idx="2"/>
              </p:cNvCxnSpPr>
              <p:nvPr/>
            </p:nvCxnSpPr>
            <p:spPr bwMode="auto">
              <a:xfrm flipH="1" flipV="1">
                <a:off x="1870604" y="1735581"/>
                <a:ext cx="3041" cy="123196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>
                <a:extLst>
                  <a:ext uri="{FF2B5EF4-FFF2-40B4-BE49-F238E27FC236}">
                    <a16:creationId xmlns:a16="http://schemas.microsoft.com/office/drawing/2014/main" id="{EEE4CBFA-DCAF-E84E-B812-EA5BDD7ACE67}"/>
                  </a:ext>
                </a:extLst>
              </p:cNvPr>
              <p:cNvCxnSpPr/>
              <p:nvPr/>
            </p:nvCxnSpPr>
            <p:spPr bwMode="auto">
              <a:xfrm flipH="1" flipV="1">
                <a:off x="2996029" y="1732715"/>
                <a:ext cx="3041" cy="123198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695" name="Group 347">
              <a:extLst>
                <a:ext uri="{FF2B5EF4-FFF2-40B4-BE49-F238E27FC236}">
                  <a16:creationId xmlns:a16="http://schemas.microsoft.com/office/drawing/2014/main" id="{F5C7782E-1815-1745-9F3E-B3FB6F74AB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75328" y="5336495"/>
              <a:ext cx="588970" cy="242608"/>
              <a:chOff x="1871277" y="1576300"/>
              <a:chExt cx="1128371" cy="437861"/>
            </a:xfrm>
          </p:grpSpPr>
          <p:sp>
            <p:nvSpPr>
              <p:cNvPr id="373" name="Oval 372">
                <a:extLst>
                  <a:ext uri="{FF2B5EF4-FFF2-40B4-BE49-F238E27FC236}">
                    <a16:creationId xmlns:a16="http://schemas.microsoft.com/office/drawing/2014/main" id="{1908650B-260B-2344-8407-DB288BDED234}"/>
                  </a:ext>
                </a:extLst>
              </p:cNvPr>
              <p:cNvSpPr/>
              <p:nvPr/>
            </p:nvSpPr>
            <p:spPr bwMode="auto">
              <a:xfrm flipV="1">
                <a:off x="1873247" y="1694073"/>
                <a:ext cx="1125424" cy="3208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374" name="Rectangle 373">
                <a:extLst>
                  <a:ext uri="{FF2B5EF4-FFF2-40B4-BE49-F238E27FC236}">
                    <a16:creationId xmlns:a16="http://schemas.microsoft.com/office/drawing/2014/main" id="{0E0E27DE-5485-FD49-B821-90F977A2DD9D}"/>
                  </a:ext>
                </a:extLst>
              </p:cNvPr>
              <p:cNvSpPr/>
              <p:nvPr/>
            </p:nvSpPr>
            <p:spPr bwMode="auto">
              <a:xfrm>
                <a:off x="1870204" y="1739914"/>
                <a:ext cx="1128467" cy="11746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375" name="Oval 374">
                <a:extLst>
                  <a:ext uri="{FF2B5EF4-FFF2-40B4-BE49-F238E27FC236}">
                    <a16:creationId xmlns:a16="http://schemas.microsoft.com/office/drawing/2014/main" id="{DE5C830A-96F8-EF4C-879F-B497D7F12238}"/>
                  </a:ext>
                </a:extLst>
              </p:cNvPr>
              <p:cNvSpPr/>
              <p:nvPr/>
            </p:nvSpPr>
            <p:spPr bwMode="auto">
              <a:xfrm flipV="1">
                <a:off x="1870204" y="1576605"/>
                <a:ext cx="1125424" cy="32088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376" name="Freeform 375">
                <a:extLst>
                  <a:ext uri="{FF2B5EF4-FFF2-40B4-BE49-F238E27FC236}">
                    <a16:creationId xmlns:a16="http://schemas.microsoft.com/office/drawing/2014/main" id="{359B84A5-9AC1-2F4C-BDDD-68F9ABBBEA31}"/>
                  </a:ext>
                </a:extLst>
              </p:cNvPr>
              <p:cNvSpPr/>
              <p:nvPr/>
            </p:nvSpPr>
            <p:spPr bwMode="auto">
              <a:xfrm>
                <a:off x="2159165" y="1674017"/>
                <a:ext cx="547504" cy="1604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377" name="Freeform 376">
                <a:extLst>
                  <a:ext uri="{FF2B5EF4-FFF2-40B4-BE49-F238E27FC236}">
                    <a16:creationId xmlns:a16="http://schemas.microsoft.com/office/drawing/2014/main" id="{BF401871-F0E1-AE4C-9548-B58D6FAC9E0E}"/>
                  </a:ext>
                </a:extLst>
              </p:cNvPr>
              <p:cNvSpPr/>
              <p:nvPr/>
            </p:nvSpPr>
            <p:spPr bwMode="auto">
              <a:xfrm>
                <a:off x="2101372" y="1633906"/>
                <a:ext cx="663088" cy="111738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378" name="Freeform 377">
                <a:extLst>
                  <a:ext uri="{FF2B5EF4-FFF2-40B4-BE49-F238E27FC236}">
                    <a16:creationId xmlns:a16="http://schemas.microsoft.com/office/drawing/2014/main" id="{445BEA7F-FD77-9A47-8208-59AC10B80E37}"/>
                  </a:ext>
                </a:extLst>
              </p:cNvPr>
              <p:cNvSpPr/>
              <p:nvPr/>
            </p:nvSpPr>
            <p:spPr bwMode="auto">
              <a:xfrm>
                <a:off x="2536334" y="1728454"/>
                <a:ext cx="243335" cy="97412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379" name="Freeform 378">
                <a:extLst>
                  <a:ext uri="{FF2B5EF4-FFF2-40B4-BE49-F238E27FC236}">
                    <a16:creationId xmlns:a16="http://schemas.microsoft.com/office/drawing/2014/main" id="{944E07BC-27C8-5F40-B4CD-E3DDDDA2AF5D}"/>
                  </a:ext>
                </a:extLst>
              </p:cNvPr>
              <p:cNvSpPr/>
              <p:nvPr/>
            </p:nvSpPr>
            <p:spPr bwMode="auto">
              <a:xfrm>
                <a:off x="2089205" y="1731318"/>
                <a:ext cx="240294" cy="97412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cxnSp>
            <p:nvCxnSpPr>
              <p:cNvPr id="380" name="Straight Connector 379">
                <a:extLst>
                  <a:ext uri="{FF2B5EF4-FFF2-40B4-BE49-F238E27FC236}">
                    <a16:creationId xmlns:a16="http://schemas.microsoft.com/office/drawing/2014/main" id="{E2CCEBE9-7795-C041-858E-4A0BB24225A1}"/>
                  </a:ext>
                </a:extLst>
              </p:cNvPr>
              <p:cNvCxnSpPr>
                <a:endCxn id="375" idx="2"/>
              </p:cNvCxnSpPr>
              <p:nvPr/>
            </p:nvCxnSpPr>
            <p:spPr bwMode="auto">
              <a:xfrm flipH="1" flipV="1">
                <a:off x="1870204" y="1737048"/>
                <a:ext cx="3043" cy="123198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ED0CE14F-262B-AA48-B9A7-AC8109C80EBC}"/>
                  </a:ext>
                </a:extLst>
              </p:cNvPr>
              <p:cNvCxnSpPr/>
              <p:nvPr/>
            </p:nvCxnSpPr>
            <p:spPr bwMode="auto">
              <a:xfrm flipH="1" flipV="1">
                <a:off x="2995628" y="1734184"/>
                <a:ext cx="3043" cy="123196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696" name="Group 347">
              <a:extLst>
                <a:ext uri="{FF2B5EF4-FFF2-40B4-BE49-F238E27FC236}">
                  <a16:creationId xmlns:a16="http://schemas.microsoft.com/office/drawing/2014/main" id="{A88D396A-A7B5-C645-AD44-4D8F3840FE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8241" y="5530308"/>
              <a:ext cx="588970" cy="242608"/>
              <a:chOff x="1871277" y="1576300"/>
              <a:chExt cx="1128371" cy="437861"/>
            </a:xfrm>
          </p:grpSpPr>
          <p:sp>
            <p:nvSpPr>
              <p:cNvPr id="383" name="Oval 382">
                <a:extLst>
                  <a:ext uri="{FF2B5EF4-FFF2-40B4-BE49-F238E27FC236}">
                    <a16:creationId xmlns:a16="http://schemas.microsoft.com/office/drawing/2014/main" id="{711973A1-8FBB-C543-AEF0-C0715B50EBBC}"/>
                  </a:ext>
                </a:extLst>
              </p:cNvPr>
              <p:cNvSpPr/>
              <p:nvPr/>
            </p:nvSpPr>
            <p:spPr bwMode="auto">
              <a:xfrm flipV="1">
                <a:off x="1875835" y="1693813"/>
                <a:ext cx="1122383" cy="3208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384" name="Rectangle 383">
                <a:extLst>
                  <a:ext uri="{FF2B5EF4-FFF2-40B4-BE49-F238E27FC236}">
                    <a16:creationId xmlns:a16="http://schemas.microsoft.com/office/drawing/2014/main" id="{4BE84794-C865-924E-8357-569777DFEA2E}"/>
                  </a:ext>
                </a:extLst>
              </p:cNvPr>
              <p:cNvSpPr/>
              <p:nvPr/>
            </p:nvSpPr>
            <p:spPr bwMode="auto">
              <a:xfrm>
                <a:off x="1872794" y="1739654"/>
                <a:ext cx="1125424" cy="11746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385" name="Oval 384">
                <a:extLst>
                  <a:ext uri="{FF2B5EF4-FFF2-40B4-BE49-F238E27FC236}">
                    <a16:creationId xmlns:a16="http://schemas.microsoft.com/office/drawing/2014/main" id="{72A6AA76-FC1F-5E44-B2C2-61358ECAAB31}"/>
                  </a:ext>
                </a:extLst>
              </p:cNvPr>
              <p:cNvSpPr/>
              <p:nvPr/>
            </p:nvSpPr>
            <p:spPr bwMode="auto">
              <a:xfrm flipV="1">
                <a:off x="1872794" y="1576345"/>
                <a:ext cx="1122382" cy="32088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386" name="Freeform 385">
                <a:extLst>
                  <a:ext uri="{FF2B5EF4-FFF2-40B4-BE49-F238E27FC236}">
                    <a16:creationId xmlns:a16="http://schemas.microsoft.com/office/drawing/2014/main" id="{321B5E18-98B5-C34E-94BE-C1E554E6FD8C}"/>
                  </a:ext>
                </a:extLst>
              </p:cNvPr>
              <p:cNvSpPr/>
              <p:nvPr/>
            </p:nvSpPr>
            <p:spPr bwMode="auto">
              <a:xfrm>
                <a:off x="2161754" y="1673757"/>
                <a:ext cx="544463" cy="1604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387" name="Freeform 386">
                <a:extLst>
                  <a:ext uri="{FF2B5EF4-FFF2-40B4-BE49-F238E27FC236}">
                    <a16:creationId xmlns:a16="http://schemas.microsoft.com/office/drawing/2014/main" id="{61B7F5AC-2C90-F742-B74D-D3389D84581A}"/>
                  </a:ext>
                </a:extLst>
              </p:cNvPr>
              <p:cNvSpPr/>
              <p:nvPr/>
            </p:nvSpPr>
            <p:spPr bwMode="auto">
              <a:xfrm>
                <a:off x="2103963" y="1633646"/>
                <a:ext cx="660045" cy="111738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390" name="Freeform 389">
                <a:extLst>
                  <a:ext uri="{FF2B5EF4-FFF2-40B4-BE49-F238E27FC236}">
                    <a16:creationId xmlns:a16="http://schemas.microsoft.com/office/drawing/2014/main" id="{E10FE5D3-D337-884F-8AAD-CB3746FAACC1}"/>
                  </a:ext>
                </a:extLst>
              </p:cNvPr>
              <p:cNvSpPr/>
              <p:nvPr/>
            </p:nvSpPr>
            <p:spPr bwMode="auto">
              <a:xfrm>
                <a:off x="2535882" y="1728194"/>
                <a:ext cx="243335" cy="97412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397" name="Freeform 396">
                <a:extLst>
                  <a:ext uri="{FF2B5EF4-FFF2-40B4-BE49-F238E27FC236}">
                    <a16:creationId xmlns:a16="http://schemas.microsoft.com/office/drawing/2014/main" id="{EDC0FE40-4568-CD46-BFFA-62D533222787}"/>
                  </a:ext>
                </a:extLst>
              </p:cNvPr>
              <p:cNvSpPr/>
              <p:nvPr/>
            </p:nvSpPr>
            <p:spPr bwMode="auto">
              <a:xfrm>
                <a:off x="2091796" y="1731058"/>
                <a:ext cx="240292" cy="97412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cxnSp>
            <p:nvCxnSpPr>
              <p:cNvPr id="399" name="Straight Connector 398">
                <a:extLst>
                  <a:ext uri="{FF2B5EF4-FFF2-40B4-BE49-F238E27FC236}">
                    <a16:creationId xmlns:a16="http://schemas.microsoft.com/office/drawing/2014/main" id="{80725287-E95F-CA4A-8426-690474F36F28}"/>
                  </a:ext>
                </a:extLst>
              </p:cNvPr>
              <p:cNvCxnSpPr>
                <a:endCxn id="385" idx="2"/>
              </p:cNvCxnSpPr>
              <p:nvPr/>
            </p:nvCxnSpPr>
            <p:spPr bwMode="auto">
              <a:xfrm flipH="1" flipV="1">
                <a:off x="1872794" y="1736788"/>
                <a:ext cx="3041" cy="123198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>
                <a:extLst>
                  <a:ext uri="{FF2B5EF4-FFF2-40B4-BE49-F238E27FC236}">
                    <a16:creationId xmlns:a16="http://schemas.microsoft.com/office/drawing/2014/main" id="{5D79666B-37B3-8B4A-8DDE-13354B978B27}"/>
                  </a:ext>
                </a:extLst>
              </p:cNvPr>
              <p:cNvCxnSpPr/>
              <p:nvPr/>
            </p:nvCxnSpPr>
            <p:spPr bwMode="auto">
              <a:xfrm flipH="1" flipV="1">
                <a:off x="2995176" y="1733924"/>
                <a:ext cx="3043" cy="123196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697" name="Group 347">
              <a:extLst>
                <a:ext uri="{FF2B5EF4-FFF2-40B4-BE49-F238E27FC236}">
                  <a16:creationId xmlns:a16="http://schemas.microsoft.com/office/drawing/2014/main" id="{83C1B157-ED3F-A64F-B5A1-33BBF434F7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66757" y="5796647"/>
              <a:ext cx="588970" cy="242608"/>
              <a:chOff x="1871277" y="1576300"/>
              <a:chExt cx="1128371" cy="437861"/>
            </a:xfrm>
          </p:grpSpPr>
          <p:sp>
            <p:nvSpPr>
              <p:cNvPr id="402" name="Oval 401">
                <a:extLst>
                  <a:ext uri="{FF2B5EF4-FFF2-40B4-BE49-F238E27FC236}">
                    <a16:creationId xmlns:a16="http://schemas.microsoft.com/office/drawing/2014/main" id="{C085CBA6-DF27-8A47-8F1A-E7EA241E757C}"/>
                  </a:ext>
                </a:extLst>
              </p:cNvPr>
              <p:cNvSpPr/>
              <p:nvPr/>
            </p:nvSpPr>
            <p:spPr bwMode="auto">
              <a:xfrm flipV="1">
                <a:off x="1874799" y="1694452"/>
                <a:ext cx="1125424" cy="3208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407" name="Rectangle 406">
                <a:extLst>
                  <a:ext uri="{FF2B5EF4-FFF2-40B4-BE49-F238E27FC236}">
                    <a16:creationId xmlns:a16="http://schemas.microsoft.com/office/drawing/2014/main" id="{600281AB-46C8-A147-9B53-883CD7619262}"/>
                  </a:ext>
                </a:extLst>
              </p:cNvPr>
              <p:cNvSpPr/>
              <p:nvPr/>
            </p:nvSpPr>
            <p:spPr bwMode="auto">
              <a:xfrm>
                <a:off x="1871758" y="1740293"/>
                <a:ext cx="1128465" cy="11746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412" name="Oval 411">
                <a:extLst>
                  <a:ext uri="{FF2B5EF4-FFF2-40B4-BE49-F238E27FC236}">
                    <a16:creationId xmlns:a16="http://schemas.microsoft.com/office/drawing/2014/main" id="{8F19AA6B-D97B-BC47-9C07-4F0E595E15EA}"/>
                  </a:ext>
                </a:extLst>
              </p:cNvPr>
              <p:cNvSpPr/>
              <p:nvPr/>
            </p:nvSpPr>
            <p:spPr bwMode="auto">
              <a:xfrm flipV="1">
                <a:off x="1871758" y="1576984"/>
                <a:ext cx="1125424" cy="32088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417" name="Freeform 416">
                <a:extLst>
                  <a:ext uri="{FF2B5EF4-FFF2-40B4-BE49-F238E27FC236}">
                    <a16:creationId xmlns:a16="http://schemas.microsoft.com/office/drawing/2014/main" id="{276680FF-80EE-7D4D-8366-96D2D0EBB903}"/>
                  </a:ext>
                </a:extLst>
              </p:cNvPr>
              <p:cNvSpPr/>
              <p:nvPr/>
            </p:nvSpPr>
            <p:spPr bwMode="auto">
              <a:xfrm>
                <a:off x="2160717" y="1674396"/>
                <a:ext cx="547504" cy="1604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422" name="Freeform 421">
                <a:extLst>
                  <a:ext uri="{FF2B5EF4-FFF2-40B4-BE49-F238E27FC236}">
                    <a16:creationId xmlns:a16="http://schemas.microsoft.com/office/drawing/2014/main" id="{4D073C5C-36E0-8C41-AFD2-9172EF3FE16E}"/>
                  </a:ext>
                </a:extLst>
              </p:cNvPr>
              <p:cNvSpPr/>
              <p:nvPr/>
            </p:nvSpPr>
            <p:spPr bwMode="auto">
              <a:xfrm>
                <a:off x="2102926" y="1634285"/>
                <a:ext cx="663088" cy="111738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427" name="Freeform 426">
                <a:extLst>
                  <a:ext uri="{FF2B5EF4-FFF2-40B4-BE49-F238E27FC236}">
                    <a16:creationId xmlns:a16="http://schemas.microsoft.com/office/drawing/2014/main" id="{CFD90F2D-B47C-7046-9357-0C259DF11644}"/>
                  </a:ext>
                </a:extLst>
              </p:cNvPr>
              <p:cNvSpPr/>
              <p:nvPr/>
            </p:nvSpPr>
            <p:spPr bwMode="auto">
              <a:xfrm>
                <a:off x="2537886" y="1728833"/>
                <a:ext cx="243335" cy="97412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428" name="Freeform 427">
                <a:extLst>
                  <a:ext uri="{FF2B5EF4-FFF2-40B4-BE49-F238E27FC236}">
                    <a16:creationId xmlns:a16="http://schemas.microsoft.com/office/drawing/2014/main" id="{596F7D21-CFBD-D24B-8378-4C161C953BF0}"/>
                  </a:ext>
                </a:extLst>
              </p:cNvPr>
              <p:cNvSpPr/>
              <p:nvPr/>
            </p:nvSpPr>
            <p:spPr bwMode="auto">
              <a:xfrm>
                <a:off x="2090759" y="1731697"/>
                <a:ext cx="240292" cy="97412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cxnSp>
            <p:nvCxnSpPr>
              <p:cNvPr id="429" name="Straight Connector 428">
                <a:extLst>
                  <a:ext uri="{FF2B5EF4-FFF2-40B4-BE49-F238E27FC236}">
                    <a16:creationId xmlns:a16="http://schemas.microsoft.com/office/drawing/2014/main" id="{40AE3C91-AD08-E84F-981B-E1986C4EDB65}"/>
                  </a:ext>
                </a:extLst>
              </p:cNvPr>
              <p:cNvCxnSpPr>
                <a:endCxn id="412" idx="2"/>
              </p:cNvCxnSpPr>
              <p:nvPr/>
            </p:nvCxnSpPr>
            <p:spPr bwMode="auto">
              <a:xfrm flipH="1" flipV="1">
                <a:off x="1871758" y="1737427"/>
                <a:ext cx="3041" cy="123198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>
                <a:extLst>
                  <a:ext uri="{FF2B5EF4-FFF2-40B4-BE49-F238E27FC236}">
                    <a16:creationId xmlns:a16="http://schemas.microsoft.com/office/drawing/2014/main" id="{17B82DAF-86E5-CE4E-9E3F-3A5A47CA0927}"/>
                  </a:ext>
                </a:extLst>
              </p:cNvPr>
              <p:cNvCxnSpPr/>
              <p:nvPr/>
            </p:nvCxnSpPr>
            <p:spPr bwMode="auto">
              <a:xfrm flipH="1" flipV="1">
                <a:off x="2997182" y="1734563"/>
                <a:ext cx="3041" cy="123196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698" name="Group 347">
              <a:extLst>
                <a:ext uri="{FF2B5EF4-FFF2-40B4-BE49-F238E27FC236}">
                  <a16:creationId xmlns:a16="http://schemas.microsoft.com/office/drawing/2014/main" id="{B525C186-213E-F548-B9D1-BEE8DB992F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04088" y="5889227"/>
              <a:ext cx="588970" cy="242608"/>
              <a:chOff x="1871277" y="1576300"/>
              <a:chExt cx="1128371" cy="437861"/>
            </a:xfrm>
          </p:grpSpPr>
          <p:sp>
            <p:nvSpPr>
              <p:cNvPr id="432" name="Oval 431">
                <a:extLst>
                  <a:ext uri="{FF2B5EF4-FFF2-40B4-BE49-F238E27FC236}">
                    <a16:creationId xmlns:a16="http://schemas.microsoft.com/office/drawing/2014/main" id="{CA8F2005-83AC-E247-B9EA-369E6F51DF2E}"/>
                  </a:ext>
                </a:extLst>
              </p:cNvPr>
              <p:cNvSpPr/>
              <p:nvPr/>
            </p:nvSpPr>
            <p:spPr bwMode="auto">
              <a:xfrm flipV="1">
                <a:off x="1875642" y="1693535"/>
                <a:ext cx="1125424" cy="3208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A8BD524D-AA12-6F4F-9EF9-09DDEDFD408F}"/>
                  </a:ext>
                </a:extLst>
              </p:cNvPr>
              <p:cNvSpPr/>
              <p:nvPr/>
            </p:nvSpPr>
            <p:spPr bwMode="auto">
              <a:xfrm>
                <a:off x="1872599" y="1739376"/>
                <a:ext cx="1128467" cy="11746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434" name="Oval 433">
                <a:extLst>
                  <a:ext uri="{FF2B5EF4-FFF2-40B4-BE49-F238E27FC236}">
                    <a16:creationId xmlns:a16="http://schemas.microsoft.com/office/drawing/2014/main" id="{D7B24CCB-F5DE-9746-8865-5256372DE001}"/>
                  </a:ext>
                </a:extLst>
              </p:cNvPr>
              <p:cNvSpPr/>
              <p:nvPr/>
            </p:nvSpPr>
            <p:spPr bwMode="auto">
              <a:xfrm flipV="1">
                <a:off x="1872599" y="1576067"/>
                <a:ext cx="1125424" cy="32088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435" name="Freeform 434">
                <a:extLst>
                  <a:ext uri="{FF2B5EF4-FFF2-40B4-BE49-F238E27FC236}">
                    <a16:creationId xmlns:a16="http://schemas.microsoft.com/office/drawing/2014/main" id="{C8C1BF3B-0930-B04A-ACCA-24B743DFD914}"/>
                  </a:ext>
                </a:extLst>
              </p:cNvPr>
              <p:cNvSpPr/>
              <p:nvPr/>
            </p:nvSpPr>
            <p:spPr bwMode="auto">
              <a:xfrm>
                <a:off x="2161560" y="1673479"/>
                <a:ext cx="547504" cy="1604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436" name="Freeform 435">
                <a:extLst>
                  <a:ext uri="{FF2B5EF4-FFF2-40B4-BE49-F238E27FC236}">
                    <a16:creationId xmlns:a16="http://schemas.microsoft.com/office/drawing/2014/main" id="{4778E188-6BF4-2244-A2B3-74B92ABA276D}"/>
                  </a:ext>
                </a:extLst>
              </p:cNvPr>
              <p:cNvSpPr/>
              <p:nvPr/>
            </p:nvSpPr>
            <p:spPr bwMode="auto">
              <a:xfrm>
                <a:off x="2103767" y="1633368"/>
                <a:ext cx="663088" cy="111738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437" name="Freeform 436">
                <a:extLst>
                  <a:ext uri="{FF2B5EF4-FFF2-40B4-BE49-F238E27FC236}">
                    <a16:creationId xmlns:a16="http://schemas.microsoft.com/office/drawing/2014/main" id="{F9108086-F71B-7E4B-909D-878059491824}"/>
                  </a:ext>
                </a:extLst>
              </p:cNvPr>
              <p:cNvSpPr/>
              <p:nvPr/>
            </p:nvSpPr>
            <p:spPr bwMode="auto">
              <a:xfrm>
                <a:off x="2538729" y="1727916"/>
                <a:ext cx="243335" cy="97412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438" name="Freeform 437">
                <a:extLst>
                  <a:ext uri="{FF2B5EF4-FFF2-40B4-BE49-F238E27FC236}">
                    <a16:creationId xmlns:a16="http://schemas.microsoft.com/office/drawing/2014/main" id="{1E6593DF-C472-AB45-A034-437C00DF78F4}"/>
                  </a:ext>
                </a:extLst>
              </p:cNvPr>
              <p:cNvSpPr/>
              <p:nvPr/>
            </p:nvSpPr>
            <p:spPr bwMode="auto">
              <a:xfrm>
                <a:off x="2091601" y="1730780"/>
                <a:ext cx="240294" cy="97412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247BA713-F08A-134C-A2D9-2E0B02376A07}"/>
                  </a:ext>
                </a:extLst>
              </p:cNvPr>
              <p:cNvCxnSpPr>
                <a:endCxn id="434" idx="2"/>
              </p:cNvCxnSpPr>
              <p:nvPr/>
            </p:nvCxnSpPr>
            <p:spPr bwMode="auto">
              <a:xfrm flipH="1" flipV="1">
                <a:off x="1872599" y="1736510"/>
                <a:ext cx="3043" cy="123198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0CFD4250-2C1C-5241-8951-F97BB1F857FF}"/>
                  </a:ext>
                </a:extLst>
              </p:cNvPr>
              <p:cNvCxnSpPr/>
              <p:nvPr/>
            </p:nvCxnSpPr>
            <p:spPr bwMode="auto">
              <a:xfrm flipH="1" flipV="1">
                <a:off x="2998023" y="1733646"/>
                <a:ext cx="3043" cy="123196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699" name="Group 25">
              <a:extLst>
                <a:ext uri="{FF2B5EF4-FFF2-40B4-BE49-F238E27FC236}">
                  <a16:creationId xmlns:a16="http://schemas.microsoft.com/office/drawing/2014/main" id="{0370E08D-340E-AA48-89D9-238FD0DBBC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6605" y="1753782"/>
              <a:ext cx="5094661" cy="2832835"/>
              <a:chOff x="1926606" y="2212227"/>
              <a:chExt cx="5094661" cy="2832835"/>
            </a:xfrm>
          </p:grpSpPr>
          <p:grpSp>
            <p:nvGrpSpPr>
              <p:cNvPr id="70736" name="Group 11">
                <a:extLst>
                  <a:ext uri="{FF2B5EF4-FFF2-40B4-BE49-F238E27FC236}">
                    <a16:creationId xmlns:a16="http://schemas.microsoft.com/office/drawing/2014/main" id="{BB9E512D-E38D-DB47-AD66-ACCBC8EC2C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45836" y="2212227"/>
                <a:ext cx="3597625" cy="493698"/>
                <a:chOff x="2705520" y="2010667"/>
                <a:chExt cx="3597625" cy="493698"/>
              </a:xfrm>
            </p:grpSpPr>
            <p:sp>
              <p:nvSpPr>
                <p:cNvPr id="342" name="Oval 341">
                  <a:extLst>
                    <a:ext uri="{FF2B5EF4-FFF2-40B4-BE49-F238E27FC236}">
                      <a16:creationId xmlns:a16="http://schemas.microsoft.com/office/drawing/2014/main" id="{E7D8B464-E5E6-DA41-B500-8300C0B6328A}"/>
                    </a:ext>
                  </a:extLst>
                </p:cNvPr>
                <p:cNvSpPr/>
                <p:nvPr/>
              </p:nvSpPr>
              <p:spPr bwMode="auto">
                <a:xfrm>
                  <a:off x="2722985" y="2010667"/>
                  <a:ext cx="3580160" cy="492111"/>
                </a:xfrm>
                <a:prstGeom prst="ellipse">
                  <a:avLst/>
                </a:prstGeom>
                <a:solidFill>
                  <a:schemeClr val="bg1">
                    <a:alpha val="42000"/>
                  </a:schemeClr>
                </a:solidFill>
                <a:ln w="3175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389" name="Oval 388">
                  <a:extLst>
                    <a:ext uri="{FF2B5EF4-FFF2-40B4-BE49-F238E27FC236}">
                      <a16:creationId xmlns:a16="http://schemas.microsoft.com/office/drawing/2014/main" id="{FA7D8EF4-3D32-0246-BAE0-F4290F4C1E37}"/>
                    </a:ext>
                  </a:extLst>
                </p:cNvPr>
                <p:cNvSpPr/>
                <p:nvPr/>
              </p:nvSpPr>
              <p:spPr bwMode="auto">
                <a:xfrm>
                  <a:off x="2705520" y="2012254"/>
                  <a:ext cx="3580161" cy="492111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70763" name="TextBox 389">
                  <a:extLst>
                    <a:ext uri="{FF2B5EF4-FFF2-40B4-BE49-F238E27FC236}">
                      <a16:creationId xmlns:a16="http://schemas.microsoft.com/office/drawing/2014/main" id="{4CD0DFE0-FDD6-1945-9FB9-B360DC83CB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812039" y="2127166"/>
                  <a:ext cx="1338958" cy="3009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ts val="1475"/>
                    </a:lnSpc>
                  </a:pPr>
                  <a:r>
                    <a:rPr lang="zh-CN" altLang="en-US" u="none" dirty="0">
                      <a:solidFill>
                        <a:schemeClr val="bg1"/>
                      </a:solidFill>
                      <a:latin typeface="华文新魏" panose="02010800040101010101" pitchFamily="2" charset="-122"/>
                      <a:ea typeface="华文新魏" panose="02010800040101010101" pitchFamily="2" charset="-122"/>
                    </a:rPr>
                    <a:t>远程控制器</a:t>
                  </a:r>
                  <a:endParaRPr lang="en-US" altLang="zh-CN" u="none" dirty="0">
                    <a:solidFill>
                      <a:schemeClr val="bg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</p:grpSp>
          <p:grpSp>
            <p:nvGrpSpPr>
              <p:cNvPr id="70737" name="Group 441">
                <a:extLst>
                  <a:ext uri="{FF2B5EF4-FFF2-40B4-BE49-F238E27FC236}">
                    <a16:creationId xmlns:a16="http://schemas.microsoft.com/office/drawing/2014/main" id="{63BF41D7-06DC-5540-A2DB-5CC881C382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26606" y="4223533"/>
                <a:ext cx="925603" cy="403214"/>
                <a:chOff x="2707944" y="2011424"/>
                <a:chExt cx="3605569" cy="490345"/>
              </a:xfrm>
            </p:grpSpPr>
            <p:sp>
              <p:nvSpPr>
                <p:cNvPr id="443" name="Oval 442">
                  <a:extLst>
                    <a:ext uri="{FF2B5EF4-FFF2-40B4-BE49-F238E27FC236}">
                      <a16:creationId xmlns:a16="http://schemas.microsoft.com/office/drawing/2014/main" id="{269EF0EC-DEFC-684F-BE21-86AF33B5C5F1}"/>
                    </a:ext>
                  </a:extLst>
                </p:cNvPr>
                <p:cNvSpPr/>
                <p:nvPr/>
              </p:nvSpPr>
              <p:spPr bwMode="auto">
                <a:xfrm>
                  <a:off x="2726499" y="2011424"/>
                  <a:ext cx="3587014" cy="488415"/>
                </a:xfrm>
                <a:prstGeom prst="ellipse">
                  <a:avLst/>
                </a:prstGeom>
                <a:solidFill>
                  <a:schemeClr val="bg1">
                    <a:alpha val="42000"/>
                  </a:schemeClr>
                </a:solidFill>
                <a:ln w="3175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444" name="Oval 443">
                  <a:extLst>
                    <a:ext uri="{FF2B5EF4-FFF2-40B4-BE49-F238E27FC236}">
                      <a16:creationId xmlns:a16="http://schemas.microsoft.com/office/drawing/2014/main" id="{5A5C10D6-1CA3-9E41-833B-342D0C34A5E6}"/>
                    </a:ext>
                  </a:extLst>
                </p:cNvPr>
                <p:cNvSpPr/>
                <p:nvPr/>
              </p:nvSpPr>
              <p:spPr bwMode="auto">
                <a:xfrm>
                  <a:off x="2707944" y="2013355"/>
                  <a:ext cx="3587014" cy="488414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70760" name="TextBox 389">
                  <a:extLst>
                    <a:ext uri="{FF2B5EF4-FFF2-40B4-BE49-F238E27FC236}">
                      <a16:creationId xmlns:a16="http://schemas.microsoft.com/office/drawing/2014/main" id="{7F8AFCA8-60F9-1245-88F3-714CC8EFB07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25417" y="2127167"/>
                  <a:ext cx="1912191" cy="3659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ts val="1475"/>
                    </a:lnSpc>
                  </a:pPr>
                  <a:r>
                    <a:rPr lang="en-US" altLang="zh-CN" u="none">
                      <a:solidFill>
                        <a:schemeClr val="bg1"/>
                      </a:solidFill>
                      <a:latin typeface="华文新魏" panose="02010800040101010101" pitchFamily="2" charset="-122"/>
                      <a:ea typeface="华文新魏" panose="02010800040101010101" pitchFamily="2" charset="-122"/>
                    </a:rPr>
                    <a:t>CA</a:t>
                  </a:r>
                </a:p>
              </p:txBody>
            </p:sp>
          </p:grpSp>
          <p:grpSp>
            <p:nvGrpSpPr>
              <p:cNvPr id="70738" name="Group 16">
                <a:extLst>
                  <a:ext uri="{FF2B5EF4-FFF2-40B4-BE49-F238E27FC236}">
                    <a16:creationId xmlns:a16="http://schemas.microsoft.com/office/drawing/2014/main" id="{86EBA268-F178-7546-8250-03156727B9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9508" y="4760377"/>
                <a:ext cx="463568" cy="284685"/>
                <a:chOff x="3558850" y="4573304"/>
                <a:chExt cx="463568" cy="284685"/>
              </a:xfrm>
            </p:grpSpPr>
            <p:grpSp>
              <p:nvGrpSpPr>
                <p:cNvPr id="70754" name="Group 12">
                  <a:extLst>
                    <a:ext uri="{FF2B5EF4-FFF2-40B4-BE49-F238E27FC236}">
                      <a16:creationId xmlns:a16="http://schemas.microsoft.com/office/drawing/2014/main" id="{C0305893-52CD-5743-9570-B9126991B79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58850" y="4577634"/>
                  <a:ext cx="463568" cy="262710"/>
                  <a:chOff x="3558850" y="4577634"/>
                  <a:chExt cx="463568" cy="262710"/>
                </a:xfrm>
              </p:grpSpPr>
              <p:sp>
                <p:nvSpPr>
                  <p:cNvPr id="447" name="Oval 446">
                    <a:extLst>
                      <a:ext uri="{FF2B5EF4-FFF2-40B4-BE49-F238E27FC236}">
                        <a16:creationId xmlns:a16="http://schemas.microsoft.com/office/drawing/2014/main" id="{DE4FB55E-2D05-004B-A1B3-919AF3A8B0D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75687" y="4577779"/>
                    <a:ext cx="439781" cy="260343"/>
                  </a:xfrm>
                  <a:prstGeom prst="ellipse">
                    <a:avLst/>
                  </a:prstGeom>
                  <a:solidFill>
                    <a:schemeClr val="bg1">
                      <a:alpha val="42000"/>
                    </a:schemeClr>
                  </a:solidFill>
                  <a:ln w="3175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448" name="Oval 447">
                    <a:extLst>
                      <a:ext uri="{FF2B5EF4-FFF2-40B4-BE49-F238E27FC236}">
                        <a16:creationId xmlns:a16="http://schemas.microsoft.com/office/drawing/2014/main" id="{4911C65C-198C-5148-98AF-961601488C7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61398" y="4587304"/>
                    <a:ext cx="463595" cy="252405"/>
                  </a:xfrm>
                  <a:prstGeom prst="ellipse">
                    <a:avLst/>
                  </a:prstGeom>
                  <a:solidFill>
                    <a:srgbClr val="CC0000">
                      <a:alpha val="42000"/>
                    </a:srgbClr>
                  </a:solidFill>
                  <a:ln w="3175">
                    <a:solidFill>
                      <a:srgbClr val="CC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</p:grpSp>
            <p:sp>
              <p:nvSpPr>
                <p:cNvPr id="70755" name="TextBox 389">
                  <a:extLst>
                    <a:ext uri="{FF2B5EF4-FFF2-40B4-BE49-F238E27FC236}">
                      <a16:creationId xmlns:a16="http://schemas.microsoft.com/office/drawing/2014/main" id="{8FE2B786-7C67-DE4E-A1EB-F6F07075471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65584" y="4573304"/>
                  <a:ext cx="434776" cy="28468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ts val="1475"/>
                    </a:lnSpc>
                  </a:pPr>
                  <a:r>
                    <a:rPr lang="en-US" altLang="zh-CN" sz="1400" u="none">
                      <a:solidFill>
                        <a:schemeClr val="bg1"/>
                      </a:solidFill>
                      <a:latin typeface="华文新魏" panose="02010800040101010101" pitchFamily="2" charset="-122"/>
                      <a:ea typeface="华文新魏" panose="02010800040101010101" pitchFamily="2" charset="-122"/>
                    </a:rPr>
                    <a:t>CA</a:t>
                  </a:r>
                  <a:endParaRPr lang="en-US" altLang="zh-CN" u="none">
                    <a:solidFill>
                      <a:schemeClr val="bg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</p:grpSp>
          <p:grpSp>
            <p:nvGrpSpPr>
              <p:cNvPr id="70739" name="Group 450">
                <a:extLst>
                  <a:ext uri="{FF2B5EF4-FFF2-40B4-BE49-F238E27FC236}">
                    <a16:creationId xmlns:a16="http://schemas.microsoft.com/office/drawing/2014/main" id="{61E50CC2-EF37-3446-A3C0-1293C2166DA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69656" y="4758258"/>
                <a:ext cx="463568" cy="284685"/>
                <a:chOff x="3558850" y="4573304"/>
                <a:chExt cx="463568" cy="284685"/>
              </a:xfrm>
            </p:grpSpPr>
            <p:grpSp>
              <p:nvGrpSpPr>
                <p:cNvPr id="70750" name="Group 451">
                  <a:extLst>
                    <a:ext uri="{FF2B5EF4-FFF2-40B4-BE49-F238E27FC236}">
                      <a16:creationId xmlns:a16="http://schemas.microsoft.com/office/drawing/2014/main" id="{9D5C4D0F-EA2E-DE46-A321-3D62055C5F1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58850" y="4577634"/>
                  <a:ext cx="463568" cy="262710"/>
                  <a:chOff x="3558850" y="4577634"/>
                  <a:chExt cx="463568" cy="262710"/>
                </a:xfrm>
              </p:grpSpPr>
              <p:sp>
                <p:nvSpPr>
                  <p:cNvPr id="454" name="Oval 453">
                    <a:extLst>
                      <a:ext uri="{FF2B5EF4-FFF2-40B4-BE49-F238E27FC236}">
                        <a16:creationId xmlns:a16="http://schemas.microsoft.com/office/drawing/2014/main" id="{78AA60B6-4753-8F45-8171-367F9D335E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73488" y="4578310"/>
                    <a:ext cx="439781" cy="260343"/>
                  </a:xfrm>
                  <a:prstGeom prst="ellipse">
                    <a:avLst/>
                  </a:prstGeom>
                  <a:solidFill>
                    <a:schemeClr val="bg1">
                      <a:alpha val="42000"/>
                    </a:schemeClr>
                  </a:solidFill>
                  <a:ln w="3175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455" name="Oval 454">
                    <a:extLst>
                      <a:ext uri="{FF2B5EF4-FFF2-40B4-BE49-F238E27FC236}">
                        <a16:creationId xmlns:a16="http://schemas.microsoft.com/office/drawing/2014/main" id="{FDF492D2-B95D-8D43-B27E-82DF7F78C51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59200" y="4587835"/>
                    <a:ext cx="463595" cy="252406"/>
                  </a:xfrm>
                  <a:prstGeom prst="ellipse">
                    <a:avLst/>
                  </a:prstGeom>
                  <a:solidFill>
                    <a:srgbClr val="CC0000">
                      <a:alpha val="42000"/>
                    </a:srgbClr>
                  </a:solidFill>
                  <a:ln w="3175">
                    <a:solidFill>
                      <a:srgbClr val="CC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</p:grpSp>
            <p:sp>
              <p:nvSpPr>
                <p:cNvPr id="70751" name="TextBox 389">
                  <a:extLst>
                    <a:ext uri="{FF2B5EF4-FFF2-40B4-BE49-F238E27FC236}">
                      <a16:creationId xmlns:a16="http://schemas.microsoft.com/office/drawing/2014/main" id="{34F253AE-2267-014F-8C2A-BA7F7E15F5C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65584" y="4573304"/>
                  <a:ext cx="434776" cy="28468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ts val="1475"/>
                    </a:lnSpc>
                  </a:pPr>
                  <a:r>
                    <a:rPr lang="en-US" altLang="zh-CN" sz="1400" u="none">
                      <a:solidFill>
                        <a:schemeClr val="bg1"/>
                      </a:solidFill>
                      <a:latin typeface="华文新魏" panose="02010800040101010101" pitchFamily="2" charset="-122"/>
                      <a:ea typeface="华文新魏" panose="02010800040101010101" pitchFamily="2" charset="-122"/>
                    </a:rPr>
                    <a:t>CA</a:t>
                  </a:r>
                  <a:endParaRPr lang="en-US" altLang="zh-CN" u="none">
                    <a:solidFill>
                      <a:schemeClr val="bg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</p:grpSp>
          <p:grpSp>
            <p:nvGrpSpPr>
              <p:cNvPr id="70740" name="Group 455">
                <a:extLst>
                  <a:ext uri="{FF2B5EF4-FFF2-40B4-BE49-F238E27FC236}">
                    <a16:creationId xmlns:a16="http://schemas.microsoft.com/office/drawing/2014/main" id="{BB3A80EE-2487-2A4F-96C0-7BDA2F0023D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69912" y="4756140"/>
                <a:ext cx="463568" cy="284685"/>
                <a:chOff x="3558850" y="4573304"/>
                <a:chExt cx="463568" cy="284685"/>
              </a:xfrm>
            </p:grpSpPr>
            <p:grpSp>
              <p:nvGrpSpPr>
                <p:cNvPr id="70746" name="Group 456">
                  <a:extLst>
                    <a:ext uri="{FF2B5EF4-FFF2-40B4-BE49-F238E27FC236}">
                      <a16:creationId xmlns:a16="http://schemas.microsoft.com/office/drawing/2014/main" id="{5B91D86F-8C83-F240-B066-8337B48CC03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58850" y="4577634"/>
                  <a:ext cx="463568" cy="262710"/>
                  <a:chOff x="3558850" y="4577634"/>
                  <a:chExt cx="463568" cy="262710"/>
                </a:xfrm>
              </p:grpSpPr>
              <p:sp>
                <p:nvSpPr>
                  <p:cNvPr id="459" name="Oval 458">
                    <a:extLst>
                      <a:ext uri="{FF2B5EF4-FFF2-40B4-BE49-F238E27FC236}">
                        <a16:creationId xmlns:a16="http://schemas.microsoft.com/office/drawing/2014/main" id="{7BB052F4-EA77-EE4B-A1FB-82F631859D8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73499" y="4577253"/>
                    <a:ext cx="439781" cy="257168"/>
                  </a:xfrm>
                  <a:prstGeom prst="ellipse">
                    <a:avLst/>
                  </a:prstGeom>
                  <a:solidFill>
                    <a:schemeClr val="bg1">
                      <a:alpha val="42000"/>
                    </a:schemeClr>
                  </a:solidFill>
                  <a:ln w="3175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460" name="Oval 459">
                    <a:extLst>
                      <a:ext uri="{FF2B5EF4-FFF2-40B4-BE49-F238E27FC236}">
                        <a16:creationId xmlns:a16="http://schemas.microsoft.com/office/drawing/2014/main" id="{110E2849-19EC-2F48-8C64-7D04326DE36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59211" y="4586778"/>
                    <a:ext cx="463595" cy="249231"/>
                  </a:xfrm>
                  <a:prstGeom prst="ellipse">
                    <a:avLst/>
                  </a:prstGeom>
                  <a:solidFill>
                    <a:srgbClr val="CC0000">
                      <a:alpha val="42000"/>
                    </a:srgbClr>
                  </a:solidFill>
                  <a:ln w="3175">
                    <a:solidFill>
                      <a:srgbClr val="CC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</p:grpSp>
            <p:sp>
              <p:nvSpPr>
                <p:cNvPr id="70747" name="TextBox 389">
                  <a:extLst>
                    <a:ext uri="{FF2B5EF4-FFF2-40B4-BE49-F238E27FC236}">
                      <a16:creationId xmlns:a16="http://schemas.microsoft.com/office/drawing/2014/main" id="{055761C0-3EC6-0746-A02C-2CCA5FC7DF3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65584" y="4573304"/>
                  <a:ext cx="434776" cy="28468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ts val="1475"/>
                    </a:lnSpc>
                  </a:pPr>
                  <a:r>
                    <a:rPr lang="en-US" altLang="zh-CN" sz="1400" u="none">
                      <a:solidFill>
                        <a:schemeClr val="bg1"/>
                      </a:solidFill>
                      <a:latin typeface="华文新魏" panose="02010800040101010101" pitchFamily="2" charset="-122"/>
                      <a:ea typeface="华文新魏" panose="02010800040101010101" pitchFamily="2" charset="-122"/>
                    </a:rPr>
                    <a:t>CA</a:t>
                  </a:r>
                  <a:endParaRPr lang="en-US" altLang="zh-CN" u="none">
                    <a:solidFill>
                      <a:schemeClr val="bg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</p:grpSp>
          <p:grpSp>
            <p:nvGrpSpPr>
              <p:cNvPr id="70741" name="Group 460">
                <a:extLst>
                  <a:ext uri="{FF2B5EF4-FFF2-40B4-BE49-F238E27FC236}">
                    <a16:creationId xmlns:a16="http://schemas.microsoft.com/office/drawing/2014/main" id="{974096A9-8CD8-F046-80C2-98AF9208857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57699" y="4754022"/>
                <a:ext cx="463568" cy="284685"/>
                <a:chOff x="3558850" y="4573304"/>
                <a:chExt cx="463568" cy="284685"/>
              </a:xfrm>
            </p:grpSpPr>
            <p:grpSp>
              <p:nvGrpSpPr>
                <p:cNvPr id="70742" name="Group 461">
                  <a:extLst>
                    <a:ext uri="{FF2B5EF4-FFF2-40B4-BE49-F238E27FC236}">
                      <a16:creationId xmlns:a16="http://schemas.microsoft.com/office/drawing/2014/main" id="{EBF0A554-30D2-134F-830A-6C20EB1C692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58850" y="4577634"/>
                  <a:ext cx="463568" cy="262710"/>
                  <a:chOff x="3558850" y="4577634"/>
                  <a:chExt cx="463568" cy="262710"/>
                </a:xfrm>
              </p:grpSpPr>
              <p:sp>
                <p:nvSpPr>
                  <p:cNvPr id="464" name="Oval 463">
                    <a:extLst>
                      <a:ext uri="{FF2B5EF4-FFF2-40B4-BE49-F238E27FC236}">
                        <a16:creationId xmlns:a16="http://schemas.microsoft.com/office/drawing/2014/main" id="{75220BFC-4A05-AB4F-BF85-D9ED24CE553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73233" y="4577785"/>
                    <a:ext cx="439781" cy="260343"/>
                  </a:xfrm>
                  <a:prstGeom prst="ellipse">
                    <a:avLst/>
                  </a:prstGeom>
                  <a:solidFill>
                    <a:schemeClr val="bg1">
                      <a:alpha val="42000"/>
                    </a:schemeClr>
                  </a:solidFill>
                  <a:ln w="3175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465" name="Oval 464">
                    <a:extLst>
                      <a:ext uri="{FF2B5EF4-FFF2-40B4-BE49-F238E27FC236}">
                        <a16:creationId xmlns:a16="http://schemas.microsoft.com/office/drawing/2014/main" id="{D06293F3-2AA0-4E42-BE9F-4B822E5D8DF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58945" y="4587310"/>
                    <a:ext cx="463595" cy="252405"/>
                  </a:xfrm>
                  <a:prstGeom prst="ellipse">
                    <a:avLst/>
                  </a:prstGeom>
                  <a:solidFill>
                    <a:srgbClr val="CC0000">
                      <a:alpha val="42000"/>
                    </a:srgbClr>
                  </a:solidFill>
                  <a:ln w="3175">
                    <a:solidFill>
                      <a:srgbClr val="CC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</p:grpSp>
            <p:sp>
              <p:nvSpPr>
                <p:cNvPr id="70743" name="TextBox 389">
                  <a:extLst>
                    <a:ext uri="{FF2B5EF4-FFF2-40B4-BE49-F238E27FC236}">
                      <a16:creationId xmlns:a16="http://schemas.microsoft.com/office/drawing/2014/main" id="{D257F136-A18E-F34A-9B98-8EF6FF702A0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65584" y="4573304"/>
                  <a:ext cx="434776" cy="28468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ts val="1475"/>
                    </a:lnSpc>
                  </a:pPr>
                  <a:r>
                    <a:rPr lang="en-US" altLang="zh-CN" sz="1400" u="none">
                      <a:solidFill>
                        <a:schemeClr val="bg1"/>
                      </a:solidFill>
                      <a:latin typeface="华文新魏" panose="02010800040101010101" pitchFamily="2" charset="-122"/>
                      <a:ea typeface="华文新魏" panose="02010800040101010101" pitchFamily="2" charset="-122"/>
                    </a:rPr>
                    <a:t>CA</a:t>
                  </a:r>
                  <a:endParaRPr lang="en-US" altLang="zh-CN" u="none">
                    <a:solidFill>
                      <a:schemeClr val="bg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</p:grpSp>
        </p:grpSp>
        <p:grpSp>
          <p:nvGrpSpPr>
            <p:cNvPr id="70700" name="Group 1">
              <a:extLst>
                <a:ext uri="{FF2B5EF4-FFF2-40B4-BE49-F238E27FC236}">
                  <a16:creationId xmlns:a16="http://schemas.microsoft.com/office/drawing/2014/main" id="{06238351-49CC-BD46-BC1A-EC5994928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0694" y="4240394"/>
              <a:ext cx="4962309" cy="697609"/>
              <a:chOff x="-3809141" y="1128902"/>
              <a:chExt cx="4962309" cy="697609"/>
            </a:xfrm>
          </p:grpSpPr>
          <p:grpSp>
            <p:nvGrpSpPr>
              <p:cNvPr id="70701" name="Group 554">
                <a:extLst>
                  <a:ext uri="{FF2B5EF4-FFF2-40B4-BE49-F238E27FC236}">
                    <a16:creationId xmlns:a16="http://schemas.microsoft.com/office/drawing/2014/main" id="{329EBE23-A36A-5948-BB06-52C69E16B4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259184" y="1493681"/>
                <a:ext cx="426647" cy="330722"/>
                <a:chOff x="2932185" y="3913304"/>
                <a:chExt cx="426963" cy="330885"/>
              </a:xfrm>
            </p:grpSpPr>
            <p:sp>
              <p:nvSpPr>
                <p:cNvPr id="558" name="Rectangle 557">
                  <a:extLst>
                    <a:ext uri="{FF2B5EF4-FFF2-40B4-BE49-F238E27FC236}">
                      <a16:creationId xmlns:a16="http://schemas.microsoft.com/office/drawing/2014/main" id="{EEC2055E-162A-BC41-86CD-B4C94178CA86}"/>
                    </a:ext>
                  </a:extLst>
                </p:cNvPr>
                <p:cNvSpPr/>
                <p:nvPr/>
              </p:nvSpPr>
              <p:spPr>
                <a:xfrm>
                  <a:off x="2933116" y="3912980"/>
                  <a:ext cx="425806" cy="330354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cxnSp>
              <p:nvCxnSpPr>
                <p:cNvPr id="559" name="Straight Connector 558">
                  <a:extLst>
                    <a:ext uri="{FF2B5EF4-FFF2-40B4-BE49-F238E27FC236}">
                      <a16:creationId xmlns:a16="http://schemas.microsoft.com/office/drawing/2014/main" id="{FC2616B3-A8DC-4948-BD7D-8B14D553F95F}"/>
                    </a:ext>
                  </a:extLst>
                </p:cNvPr>
                <p:cNvCxnSpPr/>
                <p:nvPr/>
              </p:nvCxnSpPr>
              <p:spPr>
                <a:xfrm>
                  <a:off x="2931526" y="4005098"/>
                  <a:ext cx="425806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0" name="Straight Connector 559">
                  <a:extLst>
                    <a:ext uri="{FF2B5EF4-FFF2-40B4-BE49-F238E27FC236}">
                      <a16:creationId xmlns:a16="http://schemas.microsoft.com/office/drawing/2014/main" id="{8054C75A-33ED-4243-8741-EABED7BAD9B1}"/>
                    </a:ext>
                  </a:extLst>
                </p:cNvPr>
                <p:cNvCxnSpPr/>
                <p:nvPr/>
              </p:nvCxnSpPr>
              <p:spPr>
                <a:xfrm>
                  <a:off x="2931526" y="4068627"/>
                  <a:ext cx="425806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1" name="Straight Connector 560">
                  <a:extLst>
                    <a:ext uri="{FF2B5EF4-FFF2-40B4-BE49-F238E27FC236}">
                      <a16:creationId xmlns:a16="http://schemas.microsoft.com/office/drawing/2014/main" id="{A4F49F12-A78F-DA4F-B99D-3EC8F6214529}"/>
                    </a:ext>
                  </a:extLst>
                </p:cNvPr>
                <p:cNvCxnSpPr/>
                <p:nvPr/>
              </p:nvCxnSpPr>
              <p:spPr>
                <a:xfrm flipH="1" flipV="1">
                  <a:off x="3133308" y="4005098"/>
                  <a:ext cx="1588" cy="238236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339">
                  <a:extLst>
                    <a:ext uri="{FF2B5EF4-FFF2-40B4-BE49-F238E27FC236}">
                      <a16:creationId xmlns:a16="http://schemas.microsoft.com/office/drawing/2014/main" id="{BA515EF7-0487-E248-985A-0DDAB7A99D4B}"/>
                    </a:ext>
                  </a:extLst>
                </p:cNvPr>
                <p:cNvCxnSpPr/>
                <p:nvPr/>
              </p:nvCxnSpPr>
              <p:spPr>
                <a:xfrm flipH="1" flipV="1">
                  <a:off x="3214338" y="4008274"/>
                  <a:ext cx="1589" cy="236647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>
                  <a:extLst>
                    <a:ext uri="{FF2B5EF4-FFF2-40B4-BE49-F238E27FC236}">
                      <a16:creationId xmlns:a16="http://schemas.microsoft.com/office/drawing/2014/main" id="{BA59B19F-6DA1-EB4D-9529-F442E8ADFCE4}"/>
                    </a:ext>
                  </a:extLst>
                </p:cNvPr>
                <p:cNvCxnSpPr/>
                <p:nvPr/>
              </p:nvCxnSpPr>
              <p:spPr>
                <a:xfrm flipH="1" flipV="1">
                  <a:off x="3290602" y="4008274"/>
                  <a:ext cx="1589" cy="236647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702" name="Group 554">
                <a:extLst>
                  <a:ext uri="{FF2B5EF4-FFF2-40B4-BE49-F238E27FC236}">
                    <a16:creationId xmlns:a16="http://schemas.microsoft.com/office/drawing/2014/main" id="{3A500286-444A-CC4B-99D6-056747A52F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3809141" y="1128902"/>
                <a:ext cx="675450" cy="526527"/>
                <a:chOff x="2932185" y="3913304"/>
                <a:chExt cx="430533" cy="332666"/>
              </a:xfrm>
            </p:grpSpPr>
            <p:sp>
              <p:nvSpPr>
                <p:cNvPr id="358" name="Rectangle 357">
                  <a:extLst>
                    <a:ext uri="{FF2B5EF4-FFF2-40B4-BE49-F238E27FC236}">
                      <a16:creationId xmlns:a16="http://schemas.microsoft.com/office/drawing/2014/main" id="{E717632A-A2F6-8C4B-B392-9CB788DF814C}"/>
                    </a:ext>
                  </a:extLst>
                </p:cNvPr>
                <p:cNvSpPr/>
                <p:nvPr/>
              </p:nvSpPr>
              <p:spPr>
                <a:xfrm>
                  <a:off x="2937085" y="3912887"/>
                  <a:ext cx="423005" cy="328975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cxnSp>
              <p:nvCxnSpPr>
                <p:cNvPr id="359" name="Straight Connector 358">
                  <a:extLst>
                    <a:ext uri="{FF2B5EF4-FFF2-40B4-BE49-F238E27FC236}">
                      <a16:creationId xmlns:a16="http://schemas.microsoft.com/office/drawing/2014/main" id="{4E9E68A3-E291-A84A-A911-A83B74ECF3B9}"/>
                    </a:ext>
                  </a:extLst>
                </p:cNvPr>
                <p:cNvCxnSpPr/>
                <p:nvPr/>
              </p:nvCxnSpPr>
              <p:spPr>
                <a:xfrm>
                  <a:off x="2932024" y="4005161"/>
                  <a:ext cx="423005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54931397-A70A-F942-A0F3-01406FE2213A}"/>
                    </a:ext>
                  </a:extLst>
                </p:cNvPr>
                <p:cNvCxnSpPr/>
                <p:nvPr/>
              </p:nvCxnSpPr>
              <p:spPr>
                <a:xfrm>
                  <a:off x="2932024" y="4068347"/>
                  <a:ext cx="423005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360">
                  <a:extLst>
                    <a:ext uri="{FF2B5EF4-FFF2-40B4-BE49-F238E27FC236}">
                      <a16:creationId xmlns:a16="http://schemas.microsoft.com/office/drawing/2014/main" id="{E0C1EC66-19F5-3949-AB83-D025A4396A4A}"/>
                    </a:ext>
                  </a:extLst>
                </p:cNvPr>
                <p:cNvCxnSpPr/>
                <p:nvPr/>
              </p:nvCxnSpPr>
              <p:spPr>
                <a:xfrm flipH="1" flipV="1">
                  <a:off x="3181982" y="4005161"/>
                  <a:ext cx="2024" cy="236702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BE881481-179C-A64E-9CB5-E8478ADABB8B}"/>
                    </a:ext>
                  </a:extLst>
                </p:cNvPr>
                <p:cNvCxnSpPr/>
                <p:nvPr/>
              </p:nvCxnSpPr>
              <p:spPr>
                <a:xfrm flipH="1" flipV="1">
                  <a:off x="3092929" y="4009172"/>
                  <a:ext cx="2024" cy="236702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9" name="Straight Connector 338">
                  <a:extLst>
                    <a:ext uri="{FF2B5EF4-FFF2-40B4-BE49-F238E27FC236}">
                      <a16:creationId xmlns:a16="http://schemas.microsoft.com/office/drawing/2014/main" id="{22608477-E9C0-254B-B0F8-94FADCD7930C}"/>
                    </a:ext>
                  </a:extLst>
                </p:cNvPr>
                <p:cNvCxnSpPr/>
                <p:nvPr/>
              </p:nvCxnSpPr>
              <p:spPr>
                <a:xfrm flipH="1" flipV="1">
                  <a:off x="3276096" y="4008169"/>
                  <a:ext cx="2024" cy="236702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703" name="Group 554">
                <a:extLst>
                  <a:ext uri="{FF2B5EF4-FFF2-40B4-BE49-F238E27FC236}">
                    <a16:creationId xmlns:a16="http://schemas.microsoft.com/office/drawing/2014/main" id="{9210C18D-78A3-F54A-86DF-D481B65EFD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1475553" y="1495789"/>
                <a:ext cx="430214" cy="330722"/>
                <a:chOff x="2932185" y="3913304"/>
                <a:chExt cx="430533" cy="330885"/>
              </a:xfrm>
            </p:grpSpPr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0FE8863A-C9A2-1544-9B43-63BD2CC0E5E6}"/>
                    </a:ext>
                  </a:extLst>
                </p:cNvPr>
                <p:cNvSpPr/>
                <p:nvPr/>
              </p:nvSpPr>
              <p:spPr>
                <a:xfrm>
                  <a:off x="2936964" y="3909281"/>
                  <a:ext cx="425807" cy="33353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cxnSp>
              <p:nvCxnSpPr>
                <p:cNvPr id="345" name="Straight Connector 344">
                  <a:extLst>
                    <a:ext uri="{FF2B5EF4-FFF2-40B4-BE49-F238E27FC236}">
                      <a16:creationId xmlns:a16="http://schemas.microsoft.com/office/drawing/2014/main" id="{FFD11F60-BBA7-D848-8C72-F66CB138628C}"/>
                    </a:ext>
                  </a:extLst>
                </p:cNvPr>
                <p:cNvCxnSpPr/>
                <p:nvPr/>
              </p:nvCxnSpPr>
              <p:spPr>
                <a:xfrm>
                  <a:off x="2932197" y="4004575"/>
                  <a:ext cx="425807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D6D534A9-3612-A640-BC54-D35ADB427D93}"/>
                    </a:ext>
                  </a:extLst>
                </p:cNvPr>
                <p:cNvCxnSpPr/>
                <p:nvPr/>
              </p:nvCxnSpPr>
              <p:spPr>
                <a:xfrm>
                  <a:off x="2932197" y="4068105"/>
                  <a:ext cx="425807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>
                  <a:extLst>
                    <a:ext uri="{FF2B5EF4-FFF2-40B4-BE49-F238E27FC236}">
                      <a16:creationId xmlns:a16="http://schemas.microsoft.com/office/drawing/2014/main" id="{19217378-9463-0B4E-8BE1-45A05BCCAD96}"/>
                    </a:ext>
                  </a:extLst>
                </p:cNvPr>
                <p:cNvCxnSpPr/>
                <p:nvPr/>
              </p:nvCxnSpPr>
              <p:spPr>
                <a:xfrm flipH="1" flipV="1">
                  <a:off x="3133979" y="4004575"/>
                  <a:ext cx="1588" cy="238236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F11F754D-9BF4-4142-B5C5-4B20A23FF268}"/>
                    </a:ext>
                  </a:extLst>
                </p:cNvPr>
                <p:cNvCxnSpPr/>
                <p:nvPr/>
              </p:nvCxnSpPr>
              <p:spPr>
                <a:xfrm flipH="1" flipV="1">
                  <a:off x="3215009" y="4007752"/>
                  <a:ext cx="1589" cy="236648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Straight Connector 348">
                  <a:extLst>
                    <a:ext uri="{FF2B5EF4-FFF2-40B4-BE49-F238E27FC236}">
                      <a16:creationId xmlns:a16="http://schemas.microsoft.com/office/drawing/2014/main" id="{7BB2A914-C48D-CB4B-AB0B-CEB1EBC12F92}"/>
                    </a:ext>
                  </a:extLst>
                </p:cNvPr>
                <p:cNvCxnSpPr/>
                <p:nvPr/>
              </p:nvCxnSpPr>
              <p:spPr>
                <a:xfrm flipH="1" flipV="1">
                  <a:off x="3289685" y="4007752"/>
                  <a:ext cx="1588" cy="236648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704" name="Group 554">
                <a:extLst>
                  <a:ext uri="{FF2B5EF4-FFF2-40B4-BE49-F238E27FC236}">
                    <a16:creationId xmlns:a16="http://schemas.microsoft.com/office/drawing/2014/main" id="{62FDF63F-987C-0A4D-AA7F-2703FC3F5BA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71097" y="1490382"/>
                <a:ext cx="430214" cy="330722"/>
                <a:chOff x="2932185" y="3913304"/>
                <a:chExt cx="430533" cy="330885"/>
              </a:xfrm>
            </p:grpSpPr>
            <p:sp>
              <p:nvSpPr>
                <p:cNvPr id="351" name="Rectangle 350">
                  <a:extLst>
                    <a:ext uri="{FF2B5EF4-FFF2-40B4-BE49-F238E27FC236}">
                      <a16:creationId xmlns:a16="http://schemas.microsoft.com/office/drawing/2014/main" id="{F8A2850C-B1FB-2B46-8F4A-64AF0E360903}"/>
                    </a:ext>
                  </a:extLst>
                </p:cNvPr>
                <p:cNvSpPr/>
                <p:nvPr/>
              </p:nvSpPr>
              <p:spPr>
                <a:xfrm>
                  <a:off x="2937537" y="3913104"/>
                  <a:ext cx="425807" cy="33353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9B155CE2-E771-4E41-A181-A141376B2940}"/>
                    </a:ext>
                  </a:extLst>
                </p:cNvPr>
                <p:cNvCxnSpPr/>
                <p:nvPr/>
              </p:nvCxnSpPr>
              <p:spPr>
                <a:xfrm>
                  <a:off x="2932771" y="4005222"/>
                  <a:ext cx="425807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352">
                  <a:extLst>
                    <a:ext uri="{FF2B5EF4-FFF2-40B4-BE49-F238E27FC236}">
                      <a16:creationId xmlns:a16="http://schemas.microsoft.com/office/drawing/2014/main" id="{0C6C2559-DE9B-AD47-9E87-F28B5FFD5EE5}"/>
                    </a:ext>
                  </a:extLst>
                </p:cNvPr>
                <p:cNvCxnSpPr/>
                <p:nvPr/>
              </p:nvCxnSpPr>
              <p:spPr>
                <a:xfrm>
                  <a:off x="2932771" y="4068751"/>
                  <a:ext cx="425807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>
                  <a:extLst>
                    <a:ext uri="{FF2B5EF4-FFF2-40B4-BE49-F238E27FC236}">
                      <a16:creationId xmlns:a16="http://schemas.microsoft.com/office/drawing/2014/main" id="{37A495C7-6BEB-8B43-B479-74BA937A32F9}"/>
                    </a:ext>
                  </a:extLst>
                </p:cNvPr>
                <p:cNvCxnSpPr/>
                <p:nvPr/>
              </p:nvCxnSpPr>
              <p:spPr>
                <a:xfrm flipH="1" flipV="1">
                  <a:off x="3134553" y="4005222"/>
                  <a:ext cx="1589" cy="241412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5" name="Straight Connector 354">
                  <a:extLst>
                    <a:ext uri="{FF2B5EF4-FFF2-40B4-BE49-F238E27FC236}">
                      <a16:creationId xmlns:a16="http://schemas.microsoft.com/office/drawing/2014/main" id="{B02E6799-7E14-FB4D-9FD6-E4AA81BBE893}"/>
                    </a:ext>
                  </a:extLst>
                </p:cNvPr>
                <p:cNvCxnSpPr/>
                <p:nvPr/>
              </p:nvCxnSpPr>
              <p:spPr>
                <a:xfrm flipH="1" flipV="1">
                  <a:off x="3215584" y="4008398"/>
                  <a:ext cx="1588" cy="239824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Straight Connector 355">
                  <a:extLst>
                    <a:ext uri="{FF2B5EF4-FFF2-40B4-BE49-F238E27FC236}">
                      <a16:creationId xmlns:a16="http://schemas.microsoft.com/office/drawing/2014/main" id="{EC773942-5BA9-ED47-8756-2FB060FAD52C}"/>
                    </a:ext>
                  </a:extLst>
                </p:cNvPr>
                <p:cNvCxnSpPr/>
                <p:nvPr/>
              </p:nvCxnSpPr>
              <p:spPr>
                <a:xfrm flipH="1" flipV="1">
                  <a:off x="3290258" y="4008398"/>
                  <a:ext cx="1589" cy="239824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705" name="Group 554">
                <a:extLst>
                  <a:ext uri="{FF2B5EF4-FFF2-40B4-BE49-F238E27FC236}">
                    <a16:creationId xmlns:a16="http://schemas.microsoft.com/office/drawing/2014/main" id="{3E05A57C-83B0-964B-853F-149A6259B64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2954" y="1484975"/>
                <a:ext cx="430214" cy="330722"/>
                <a:chOff x="2932185" y="3913304"/>
                <a:chExt cx="430533" cy="330885"/>
              </a:xfrm>
            </p:grpSpPr>
            <p:sp>
              <p:nvSpPr>
                <p:cNvPr id="446" name="Rectangle 445">
                  <a:extLst>
                    <a:ext uri="{FF2B5EF4-FFF2-40B4-BE49-F238E27FC236}">
                      <a16:creationId xmlns:a16="http://schemas.microsoft.com/office/drawing/2014/main" id="{EB49A60D-D968-5A4E-A34F-5772CB3A6911}"/>
                    </a:ext>
                  </a:extLst>
                </p:cNvPr>
                <p:cNvSpPr/>
                <p:nvPr/>
              </p:nvSpPr>
              <p:spPr>
                <a:xfrm>
                  <a:off x="2937357" y="3913748"/>
                  <a:ext cx="425807" cy="328766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cxnSp>
              <p:nvCxnSpPr>
                <p:cNvPr id="450" name="Straight Connector 449">
                  <a:extLst>
                    <a:ext uri="{FF2B5EF4-FFF2-40B4-BE49-F238E27FC236}">
                      <a16:creationId xmlns:a16="http://schemas.microsoft.com/office/drawing/2014/main" id="{69F741C2-2BFA-D842-A45A-B41C3EEC8733}"/>
                    </a:ext>
                  </a:extLst>
                </p:cNvPr>
                <p:cNvCxnSpPr/>
                <p:nvPr/>
              </p:nvCxnSpPr>
              <p:spPr>
                <a:xfrm>
                  <a:off x="2932591" y="4005866"/>
                  <a:ext cx="425807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8" name="Straight Connector 467">
                  <a:extLst>
                    <a:ext uri="{FF2B5EF4-FFF2-40B4-BE49-F238E27FC236}">
                      <a16:creationId xmlns:a16="http://schemas.microsoft.com/office/drawing/2014/main" id="{A232BC2F-4A91-0446-B769-9FAEAB556717}"/>
                    </a:ext>
                  </a:extLst>
                </p:cNvPr>
                <p:cNvCxnSpPr/>
                <p:nvPr/>
              </p:nvCxnSpPr>
              <p:spPr>
                <a:xfrm>
                  <a:off x="2932591" y="4069396"/>
                  <a:ext cx="425807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Straight Connector 468">
                  <a:extLst>
                    <a:ext uri="{FF2B5EF4-FFF2-40B4-BE49-F238E27FC236}">
                      <a16:creationId xmlns:a16="http://schemas.microsoft.com/office/drawing/2014/main" id="{6055099D-DD5F-FF49-A256-F7B3AFB37145}"/>
                    </a:ext>
                  </a:extLst>
                </p:cNvPr>
                <p:cNvCxnSpPr/>
                <p:nvPr/>
              </p:nvCxnSpPr>
              <p:spPr>
                <a:xfrm flipH="1" flipV="1">
                  <a:off x="3134373" y="4005866"/>
                  <a:ext cx="1589" cy="236648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0" name="Straight Connector 469">
                  <a:extLst>
                    <a:ext uri="{FF2B5EF4-FFF2-40B4-BE49-F238E27FC236}">
                      <a16:creationId xmlns:a16="http://schemas.microsoft.com/office/drawing/2014/main" id="{A3E52A34-A23A-BE43-AFB5-AC69C3B03059}"/>
                    </a:ext>
                  </a:extLst>
                </p:cNvPr>
                <p:cNvCxnSpPr/>
                <p:nvPr/>
              </p:nvCxnSpPr>
              <p:spPr>
                <a:xfrm flipH="1" flipV="1">
                  <a:off x="3215403" y="4007455"/>
                  <a:ext cx="1588" cy="236647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1" name="Straight Connector 470">
                  <a:extLst>
                    <a:ext uri="{FF2B5EF4-FFF2-40B4-BE49-F238E27FC236}">
                      <a16:creationId xmlns:a16="http://schemas.microsoft.com/office/drawing/2014/main" id="{9FBA0D76-726D-5241-9BCE-83F05BA7A39A}"/>
                    </a:ext>
                  </a:extLst>
                </p:cNvPr>
                <p:cNvCxnSpPr/>
                <p:nvPr/>
              </p:nvCxnSpPr>
              <p:spPr>
                <a:xfrm flipH="1" flipV="1">
                  <a:off x="3290078" y="4007455"/>
                  <a:ext cx="1589" cy="236647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1FB5EB3-BF15-334F-9849-FF7B7D538969}"/>
              </a:ext>
            </a:extLst>
          </p:cNvPr>
          <p:cNvGrpSpPr>
            <a:grpSpLocks/>
          </p:cNvGrpSpPr>
          <p:nvPr/>
        </p:nvGrpSpPr>
        <p:grpSpPr bwMode="auto">
          <a:xfrm>
            <a:off x="147641" y="4973643"/>
            <a:ext cx="2562225" cy="1204837"/>
            <a:chOff x="148169" y="4974171"/>
            <a:chExt cx="2561167" cy="1204692"/>
          </a:xfrm>
        </p:grpSpPr>
        <p:sp>
          <p:nvSpPr>
            <p:cNvPr id="70678" name="TextBox 3">
              <a:extLst>
                <a:ext uri="{FF2B5EF4-FFF2-40B4-BE49-F238E27FC236}">
                  <a16:creationId xmlns:a16="http://schemas.microsoft.com/office/drawing/2014/main" id="{FA5B4C36-25B8-2146-9327-3C8C79BAAB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169" y="5588003"/>
              <a:ext cx="2561167" cy="590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3363" indent="-233363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altLang="zh-CN" b="1" u="none" dirty="0">
                  <a:solidFill>
                    <a:srgbClr val="00009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1:</a:t>
              </a:r>
              <a:r>
                <a:rPr lang="zh-CN" altLang="en-US" u="none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“基于流”的通用转发</a:t>
              </a:r>
              <a:r>
                <a:rPr lang="en-US" altLang="zh-CN" u="none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(</a:t>
              </a:r>
              <a:r>
                <a:rPr lang="zh-CN" altLang="en-US" u="none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例如</a:t>
              </a:r>
              <a:r>
                <a:rPr lang="en-US" altLang="zh-CN" u="none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OpenFlow)</a:t>
              </a:r>
            </a:p>
          </p:txBody>
        </p:sp>
        <p:cxnSp>
          <p:nvCxnSpPr>
            <p:cNvPr id="70679" name="Straight Connector 5">
              <a:extLst>
                <a:ext uri="{FF2B5EF4-FFF2-40B4-BE49-F238E27FC236}">
                  <a16:creationId xmlns:a16="http://schemas.microsoft.com/office/drawing/2014/main" id="{F6A8C7FE-1559-8E47-AD18-2D1623E9A0ED}"/>
                </a:ext>
              </a:extLst>
            </p:cNvPr>
            <p:cNvCxnSpPr>
              <a:cxnSpLocks noChangeShapeType="1"/>
              <a:stCxn id="70678" idx="0"/>
            </p:cNvCxnSpPr>
            <p:nvPr/>
          </p:nvCxnSpPr>
          <p:spPr bwMode="auto">
            <a:xfrm flipV="1">
              <a:off x="1428753" y="4974171"/>
              <a:ext cx="730248" cy="61383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72" name="Group 471">
            <a:extLst>
              <a:ext uri="{FF2B5EF4-FFF2-40B4-BE49-F238E27FC236}">
                <a16:creationId xmlns:a16="http://schemas.microsoft.com/office/drawing/2014/main" id="{2396F673-C329-D743-B988-1AA33187A164}"/>
              </a:ext>
            </a:extLst>
          </p:cNvPr>
          <p:cNvGrpSpPr>
            <a:grpSpLocks/>
          </p:cNvGrpSpPr>
          <p:nvPr/>
        </p:nvGrpSpPr>
        <p:grpSpPr bwMode="auto">
          <a:xfrm>
            <a:off x="7589838" y="3506793"/>
            <a:ext cx="1668463" cy="1145069"/>
            <a:chOff x="69488" y="5026089"/>
            <a:chExt cx="2561167" cy="1146012"/>
          </a:xfrm>
        </p:grpSpPr>
        <p:sp>
          <p:nvSpPr>
            <p:cNvPr id="70676" name="TextBox 472">
              <a:extLst>
                <a:ext uri="{FF2B5EF4-FFF2-40B4-BE49-F238E27FC236}">
                  <a16:creationId xmlns:a16="http://schemas.microsoft.com/office/drawing/2014/main" id="{E98B23BD-5459-5D42-BE08-988587818F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488" y="5580683"/>
              <a:ext cx="2561167" cy="591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3363" indent="-233363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altLang="zh-CN" b="1" u="none" dirty="0">
                  <a:solidFill>
                    <a:srgbClr val="00009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2.</a:t>
              </a:r>
              <a:r>
                <a:rPr lang="zh-CN" altLang="en-US" u="none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控制，数据平面分离</a:t>
              </a:r>
              <a:endParaRPr lang="en-US" altLang="zh-CN" u="none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cxnSp>
          <p:nvCxnSpPr>
            <p:cNvPr id="70677" name="Straight Connector 473">
              <a:extLst>
                <a:ext uri="{FF2B5EF4-FFF2-40B4-BE49-F238E27FC236}">
                  <a16:creationId xmlns:a16="http://schemas.microsoft.com/office/drawing/2014/main" id="{1A830437-EA7F-C94D-ABF4-8443207D1828}"/>
                </a:ext>
              </a:extLst>
            </p:cNvPr>
            <p:cNvCxnSpPr>
              <a:cxnSpLocks noChangeShapeType="1"/>
              <a:stCxn id="70676" idx="0"/>
            </p:cNvCxnSpPr>
            <p:nvPr/>
          </p:nvCxnSpPr>
          <p:spPr bwMode="auto">
            <a:xfrm flipV="1">
              <a:off x="1350072" y="5026089"/>
              <a:ext cx="1702" cy="554594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76" name="TextBox 475">
            <a:extLst>
              <a:ext uri="{FF2B5EF4-FFF2-40B4-BE49-F238E27FC236}">
                <a16:creationId xmlns:a16="http://schemas.microsoft.com/office/drawing/2014/main" id="{1E55414E-CCEA-1841-B6B1-33E56F261A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8027" y="1089025"/>
            <a:ext cx="1919395" cy="1091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3363" indent="-233363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b="1" u="none" dirty="0">
                <a:solidFill>
                  <a:srgbClr val="00009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</a:t>
            </a:r>
            <a:r>
              <a:rPr lang="zh-CN" altLang="en-US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控制平面功能从数据平面的分组交换机剥离出来</a:t>
            </a:r>
            <a:endParaRPr lang="en-US" altLang="zh-CN" u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cxnSp>
        <p:nvCxnSpPr>
          <p:cNvPr id="477" name="Straight Connector 476">
            <a:extLst>
              <a:ext uri="{FF2B5EF4-FFF2-40B4-BE49-F238E27FC236}">
                <a16:creationId xmlns:a16="http://schemas.microsoft.com/office/drawing/2014/main" id="{CC00E82A-E687-FD45-9615-FF53E8902EE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672265" y="1468440"/>
            <a:ext cx="617537" cy="6445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66432A9-9C3B-4C4E-9787-32ED43F3982D}"/>
              </a:ext>
            </a:extLst>
          </p:cNvPr>
          <p:cNvSpPr/>
          <p:nvPr/>
        </p:nvSpPr>
        <p:spPr bwMode="auto">
          <a:xfrm>
            <a:off x="2016125" y="1309689"/>
            <a:ext cx="725488" cy="342900"/>
          </a:xfrm>
          <a:prstGeom prst="ellipse">
            <a:avLst/>
          </a:prstGeom>
          <a:solidFill>
            <a:srgbClr val="008000">
              <a:alpha val="7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u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78" name="Oval 477">
            <a:extLst>
              <a:ext uri="{FF2B5EF4-FFF2-40B4-BE49-F238E27FC236}">
                <a16:creationId xmlns:a16="http://schemas.microsoft.com/office/drawing/2014/main" id="{DC2D84C5-95D7-DF47-9C0A-6EADE652C07A}"/>
              </a:ext>
            </a:extLst>
          </p:cNvPr>
          <p:cNvSpPr/>
          <p:nvPr/>
        </p:nvSpPr>
        <p:spPr bwMode="auto">
          <a:xfrm>
            <a:off x="3014665" y="1301750"/>
            <a:ext cx="787399" cy="376231"/>
          </a:xfrm>
          <a:prstGeom prst="ellipse">
            <a:avLst/>
          </a:prstGeom>
          <a:solidFill>
            <a:srgbClr val="008000">
              <a:alpha val="7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u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79" name="Oval 478">
            <a:extLst>
              <a:ext uri="{FF2B5EF4-FFF2-40B4-BE49-F238E27FC236}">
                <a16:creationId xmlns:a16="http://schemas.microsoft.com/office/drawing/2014/main" id="{4D2A4C64-70FA-F444-AB92-EC6C0646EF8B}"/>
              </a:ext>
            </a:extLst>
          </p:cNvPr>
          <p:cNvSpPr/>
          <p:nvPr/>
        </p:nvSpPr>
        <p:spPr bwMode="auto">
          <a:xfrm>
            <a:off x="5751780" y="1292225"/>
            <a:ext cx="801421" cy="390523"/>
          </a:xfrm>
          <a:prstGeom prst="ellipse">
            <a:avLst/>
          </a:prstGeom>
          <a:solidFill>
            <a:srgbClr val="008000">
              <a:alpha val="7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u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0666" name="TextBox 15">
            <a:extLst>
              <a:ext uri="{FF2B5EF4-FFF2-40B4-BE49-F238E27FC236}">
                <a16:creationId xmlns:a16="http://schemas.microsoft.com/office/drawing/2014/main" id="{38683C00-E6B1-9841-9000-BCE65B7FB2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914" y="1065214"/>
            <a:ext cx="59503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 u="none">
                <a:solidFill>
                  <a:srgbClr val="008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…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152086A-3DE5-D943-BFE1-58845CC5BB58}"/>
              </a:ext>
            </a:extLst>
          </p:cNvPr>
          <p:cNvGrpSpPr>
            <a:grpSpLocks/>
          </p:cNvGrpSpPr>
          <p:nvPr/>
        </p:nvGrpSpPr>
        <p:grpSpPr bwMode="auto">
          <a:xfrm>
            <a:off x="166577" y="1155919"/>
            <a:ext cx="1995887" cy="590931"/>
            <a:chOff x="302821" y="1128538"/>
            <a:chExt cx="1997077" cy="591314"/>
          </a:xfrm>
        </p:grpSpPr>
        <p:sp>
          <p:nvSpPr>
            <p:cNvPr id="70674" name="TextBox 480">
              <a:extLst>
                <a:ext uri="{FF2B5EF4-FFF2-40B4-BE49-F238E27FC236}">
                  <a16:creationId xmlns:a16="http://schemas.microsoft.com/office/drawing/2014/main" id="{0330ACFB-717F-0D44-B14E-D89C03EF1A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821" y="1128538"/>
              <a:ext cx="1722990" cy="591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33363" indent="-233363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altLang="zh-CN" b="1" u="none" dirty="0">
                  <a:solidFill>
                    <a:srgbClr val="00009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4.</a:t>
              </a:r>
              <a:r>
                <a:rPr lang="zh-CN" altLang="en-US" u="none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可编程控制应用程序</a:t>
              </a:r>
              <a:endParaRPr lang="en-US" altLang="zh-CN" u="none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cxnSp>
          <p:nvCxnSpPr>
            <p:cNvPr id="70675" name="Straight Connector 481">
              <a:extLst>
                <a:ext uri="{FF2B5EF4-FFF2-40B4-BE49-F238E27FC236}">
                  <a16:creationId xmlns:a16="http://schemas.microsoft.com/office/drawing/2014/main" id="{CBDE587B-5D2E-8F45-9B2C-460C2DABD40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647017" y="1419033"/>
              <a:ext cx="652881" cy="11039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483" name="Straight Connector 482">
            <a:extLst>
              <a:ext uri="{FF2B5EF4-FFF2-40B4-BE49-F238E27FC236}">
                <a16:creationId xmlns:a16="http://schemas.microsoft.com/office/drawing/2014/main" id="{8D22D0D0-C73A-FF47-B5B9-05C83491CB5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624641" y="1470025"/>
            <a:ext cx="66357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0669" name="TextBox 4">
            <a:extLst>
              <a:ext uri="{FF2B5EF4-FFF2-40B4-BE49-F238E27FC236}">
                <a16:creationId xmlns:a16="http://schemas.microsoft.com/office/drawing/2014/main" id="{9BA319C9-2F38-014D-B850-01AC0C0126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720" y="1308650"/>
            <a:ext cx="6463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路由</a:t>
            </a:r>
            <a:endParaRPr lang="en-US" altLang="zh-CN" u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0670" name="TextBox 465">
            <a:extLst>
              <a:ext uri="{FF2B5EF4-FFF2-40B4-BE49-F238E27FC236}">
                <a16:creationId xmlns:a16="http://schemas.microsoft.com/office/drawing/2014/main" id="{A99813A7-FD44-E144-AC8A-43D5AE6065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6419" y="1330705"/>
            <a:ext cx="1179770" cy="333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</a:pPr>
            <a:r>
              <a:rPr lang="zh-CN" altLang="en-US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接入控制</a:t>
            </a:r>
            <a:endParaRPr lang="en-US" altLang="zh-CN" u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0671" name="TextBox 466">
            <a:extLst>
              <a:ext uri="{FF2B5EF4-FFF2-40B4-BE49-F238E27FC236}">
                <a16:creationId xmlns:a16="http://schemas.microsoft.com/office/drawing/2014/main" id="{C343E657-31DF-6842-A0FA-22F64F57F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1014" y="1346162"/>
            <a:ext cx="1161775" cy="333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zh-CN" altLang="en-US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负载均衡</a:t>
            </a:r>
            <a:endParaRPr lang="en-US" altLang="zh-CN" u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67">
            <a:extLst>
              <a:ext uri="{FF2B5EF4-FFF2-40B4-BE49-F238E27FC236}">
                <a16:creationId xmlns:a16="http://schemas.microsoft.com/office/drawing/2014/main" id="{00E79ACA-96AE-4356-B527-B0FFB94ACC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491" y="397063"/>
            <a:ext cx="802655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SDN</a:t>
            </a:r>
            <a:r>
              <a:rPr lang="zh-CN" altLang="en-US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架构全景视图</a:t>
            </a:r>
            <a:r>
              <a:rPr lang="en-US" altLang="zh-CN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:</a:t>
            </a:r>
            <a:r>
              <a:rPr lang="zh-CN" altLang="en-US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数据平面分组交换机</a:t>
            </a:r>
            <a:endParaRPr lang="en-US" altLang="zh-CN" sz="3600" u="none" dirty="0">
              <a:solidFill>
                <a:schemeClr val="tx2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4" name="Group 1052">
            <a:extLst>
              <a:ext uri="{FF2B5EF4-FFF2-40B4-BE49-F238E27FC236}">
                <a16:creationId xmlns:a16="http://schemas.microsoft.com/office/drawing/2014/main" id="{F7241596-94FC-4F5E-8E9E-4C6446AE03EC}"/>
              </a:ext>
            </a:extLst>
          </p:cNvPr>
          <p:cNvGrpSpPr/>
          <p:nvPr/>
        </p:nvGrpSpPr>
        <p:grpSpPr>
          <a:xfrm>
            <a:off x="4990227" y="959598"/>
            <a:ext cx="4229754" cy="5186170"/>
            <a:chOff x="4990227" y="910464"/>
            <a:chExt cx="4229754" cy="5186170"/>
          </a:xfrm>
        </p:grpSpPr>
        <p:sp>
          <p:nvSpPr>
            <p:cNvPr id="5" name="TextBox 399">
              <a:extLst>
                <a:ext uri="{FF2B5EF4-FFF2-40B4-BE49-F238E27FC236}">
                  <a16:creationId xmlns:a16="http://schemas.microsoft.com/office/drawing/2014/main" id="{24D2F901-2BD2-4CCB-87F4-DE5A17E242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07957" y="4936685"/>
              <a:ext cx="1107997" cy="300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463"/>
                </a:lnSpc>
              </a:pPr>
              <a:r>
                <a:rPr lang="zh-CN" altLang="en-US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数据平面</a:t>
              </a:r>
              <a:endParaRPr lang="en-US" sz="1800" b="1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" name="TextBox 400">
              <a:extLst>
                <a:ext uri="{FF2B5EF4-FFF2-40B4-BE49-F238E27FC236}">
                  <a16:creationId xmlns:a16="http://schemas.microsoft.com/office/drawing/2014/main" id="{C11C817A-711D-482B-8CF6-C40534FC9E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11984" y="2474327"/>
              <a:ext cx="1107997" cy="300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463"/>
                </a:lnSpc>
              </a:pPr>
              <a:r>
                <a:rPr lang="zh-CN" altLang="en-US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控制平面</a:t>
              </a:r>
              <a:endParaRPr lang="en-US" sz="1800" b="1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cxnSp>
          <p:nvCxnSpPr>
            <p:cNvPr id="7" name="Straight Connector 1055">
              <a:extLst>
                <a:ext uri="{FF2B5EF4-FFF2-40B4-BE49-F238E27FC236}">
                  <a16:creationId xmlns:a16="http://schemas.microsoft.com/office/drawing/2014/main" id="{946FE4FC-F3FD-4143-BD29-BBCF404B3939}"/>
                </a:ext>
              </a:extLst>
            </p:cNvPr>
            <p:cNvCxnSpPr/>
            <p:nvPr/>
          </p:nvCxnSpPr>
          <p:spPr bwMode="auto">
            <a:xfrm flipV="1">
              <a:off x="5272718" y="4529666"/>
              <a:ext cx="2791783" cy="14329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056">
              <a:extLst>
                <a:ext uri="{FF2B5EF4-FFF2-40B4-BE49-F238E27FC236}">
                  <a16:creationId xmlns:a16="http://schemas.microsoft.com/office/drawing/2014/main" id="{AF899578-5ACA-430B-B71F-B16E9589C61D}"/>
                </a:ext>
              </a:extLst>
            </p:cNvPr>
            <p:cNvCxnSpPr/>
            <p:nvPr/>
          </p:nvCxnSpPr>
          <p:spPr bwMode="auto">
            <a:xfrm flipV="1">
              <a:off x="5192283" y="2709335"/>
              <a:ext cx="3041550" cy="18563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1057">
              <a:extLst>
                <a:ext uri="{FF2B5EF4-FFF2-40B4-BE49-F238E27FC236}">
                  <a16:creationId xmlns:a16="http://schemas.microsoft.com/office/drawing/2014/main" id="{0555733E-BBA3-489C-A465-D9ECBF0AD3C1}"/>
                </a:ext>
              </a:extLst>
            </p:cNvPr>
            <p:cNvGrpSpPr/>
            <p:nvPr/>
          </p:nvGrpSpPr>
          <p:grpSpPr>
            <a:xfrm>
              <a:off x="5164667" y="4826000"/>
              <a:ext cx="2979208" cy="973667"/>
              <a:chOff x="2592388" y="5601756"/>
              <a:chExt cx="4027487" cy="939800"/>
            </a:xfrm>
          </p:grpSpPr>
          <p:sp>
            <p:nvSpPr>
              <p:cNvPr id="65" name="Freeform 2">
                <a:extLst>
                  <a:ext uri="{FF2B5EF4-FFF2-40B4-BE49-F238E27FC236}">
                    <a16:creationId xmlns:a16="http://schemas.microsoft.com/office/drawing/2014/main" id="{FE27C871-F442-427D-9C43-F3DFD69CDE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2388" y="5601756"/>
                <a:ext cx="4027487" cy="939800"/>
              </a:xfrm>
              <a:custGeom>
                <a:avLst/>
                <a:gdLst>
                  <a:gd name="T0" fmla="*/ 648763 w 10001"/>
                  <a:gd name="T1" fmla="*/ 34777612 h 10125"/>
                  <a:gd name="T2" fmla="*/ 115976403 w 10001"/>
                  <a:gd name="T3" fmla="*/ 13733703 h 10125"/>
                  <a:gd name="T4" fmla="*/ 507700960 w 10001"/>
                  <a:gd name="T5" fmla="*/ 8662125 h 10125"/>
                  <a:gd name="T6" fmla="*/ 810212713 w 10001"/>
                  <a:gd name="T7" fmla="*/ 0 h 10125"/>
                  <a:gd name="T8" fmla="*/ 1090015738 w 10001"/>
                  <a:gd name="T9" fmla="*/ 8687929 h 10125"/>
                  <a:gd name="T10" fmla="*/ 1310938763 w 10001"/>
                  <a:gd name="T11" fmla="*/ 4279362 h 10125"/>
                  <a:gd name="T12" fmla="*/ 1620263134 w 10001"/>
                  <a:gd name="T13" fmla="*/ 25736690 h 10125"/>
                  <a:gd name="T14" fmla="*/ 1394798364 w 10001"/>
                  <a:gd name="T15" fmla="*/ 58525268 h 10125"/>
                  <a:gd name="T16" fmla="*/ 1134622140 w 10001"/>
                  <a:gd name="T17" fmla="*/ 80266624 h 10125"/>
                  <a:gd name="T18" fmla="*/ 860820276 w 10001"/>
                  <a:gd name="T19" fmla="*/ 76142271 h 10125"/>
                  <a:gd name="T20" fmla="*/ 708996782 w 10001"/>
                  <a:gd name="T21" fmla="*/ 85346835 h 10125"/>
                  <a:gd name="T22" fmla="*/ 509322667 w 10001"/>
                  <a:gd name="T23" fmla="*/ 86268164 h 10125"/>
                  <a:gd name="T24" fmla="*/ 353443899 w 10001"/>
                  <a:gd name="T25" fmla="*/ 67979516 h 10125"/>
                  <a:gd name="T26" fmla="*/ 192536914 w 10001"/>
                  <a:gd name="T27" fmla="*/ 64535347 h 10125"/>
                  <a:gd name="T28" fmla="*/ 648763 w 10001"/>
                  <a:gd name="T29" fmla="*/ 34777612 h 1012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001" h="10125">
                    <a:moveTo>
                      <a:pt x="4" y="4039"/>
                    </a:moveTo>
                    <a:cubicBezTo>
                      <a:pt x="-29" y="2271"/>
                      <a:pt x="194" y="2100"/>
                      <a:pt x="715" y="1595"/>
                    </a:cubicBezTo>
                    <a:cubicBezTo>
                      <a:pt x="1236" y="1089"/>
                      <a:pt x="2417" y="1272"/>
                      <a:pt x="3130" y="1006"/>
                    </a:cubicBezTo>
                    <a:cubicBezTo>
                      <a:pt x="3843" y="740"/>
                      <a:pt x="4397" y="0"/>
                      <a:pt x="4995" y="0"/>
                    </a:cubicBezTo>
                    <a:cubicBezTo>
                      <a:pt x="5593" y="1"/>
                      <a:pt x="6206" y="926"/>
                      <a:pt x="6720" y="1009"/>
                    </a:cubicBezTo>
                    <a:cubicBezTo>
                      <a:pt x="7234" y="1092"/>
                      <a:pt x="7536" y="241"/>
                      <a:pt x="8082" y="497"/>
                    </a:cubicBezTo>
                    <a:cubicBezTo>
                      <a:pt x="8628" y="756"/>
                      <a:pt x="9854" y="442"/>
                      <a:pt x="9989" y="2989"/>
                    </a:cubicBezTo>
                    <a:cubicBezTo>
                      <a:pt x="10124" y="5536"/>
                      <a:pt x="9098" y="5742"/>
                      <a:pt x="8599" y="6797"/>
                    </a:cubicBezTo>
                    <a:cubicBezTo>
                      <a:pt x="8100" y="7852"/>
                      <a:pt x="7544" y="8981"/>
                      <a:pt x="6995" y="9322"/>
                    </a:cubicBezTo>
                    <a:cubicBezTo>
                      <a:pt x="6446" y="9663"/>
                      <a:pt x="5793" y="8957"/>
                      <a:pt x="5307" y="8843"/>
                    </a:cubicBezTo>
                    <a:cubicBezTo>
                      <a:pt x="4819" y="8726"/>
                      <a:pt x="4628" y="10048"/>
                      <a:pt x="4371" y="9912"/>
                    </a:cubicBezTo>
                    <a:cubicBezTo>
                      <a:pt x="4114" y="9775"/>
                      <a:pt x="3505" y="10355"/>
                      <a:pt x="3140" y="10019"/>
                    </a:cubicBezTo>
                    <a:cubicBezTo>
                      <a:pt x="2774" y="9683"/>
                      <a:pt x="2820" y="8138"/>
                      <a:pt x="2179" y="7895"/>
                    </a:cubicBezTo>
                    <a:cubicBezTo>
                      <a:pt x="1586" y="6800"/>
                      <a:pt x="1549" y="8137"/>
                      <a:pt x="1187" y="7495"/>
                    </a:cubicBezTo>
                    <a:cubicBezTo>
                      <a:pt x="825" y="6852"/>
                      <a:pt x="-7" y="6157"/>
                      <a:pt x="4" y="4039"/>
                    </a:cubicBezTo>
                    <a:close/>
                  </a:path>
                </a:pathLst>
              </a:custGeom>
              <a:solidFill>
                <a:srgbClr val="66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cxnSp>
            <p:nvCxnSpPr>
              <p:cNvPr id="66" name="Straight Connector 1114">
                <a:extLst>
                  <a:ext uri="{FF2B5EF4-FFF2-40B4-BE49-F238E27FC236}">
                    <a16:creationId xmlns:a16="http://schemas.microsoft.com/office/drawing/2014/main" id="{48B7605E-7E95-45F9-B484-550455ABB10A}"/>
                  </a:ext>
                </a:extLst>
              </p:cNvPr>
              <p:cNvCxnSpPr/>
              <p:nvPr/>
            </p:nvCxnSpPr>
            <p:spPr>
              <a:xfrm flipV="1">
                <a:off x="3262941" y="5752569"/>
                <a:ext cx="1316038" cy="1317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1115">
                <a:extLst>
                  <a:ext uri="{FF2B5EF4-FFF2-40B4-BE49-F238E27FC236}">
                    <a16:creationId xmlns:a16="http://schemas.microsoft.com/office/drawing/2014/main" id="{DE55C9A3-BF59-4D0D-A0EC-A12F3C0AD4AC}"/>
                  </a:ext>
                </a:extLst>
              </p:cNvPr>
              <p:cNvCxnSpPr/>
              <p:nvPr/>
            </p:nvCxnSpPr>
            <p:spPr>
              <a:xfrm>
                <a:off x="3151816" y="5939894"/>
                <a:ext cx="2259013" cy="2984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1116">
                <a:extLst>
                  <a:ext uri="{FF2B5EF4-FFF2-40B4-BE49-F238E27FC236}">
                    <a16:creationId xmlns:a16="http://schemas.microsoft.com/office/drawing/2014/main" id="{890CED74-1361-4301-9721-9DCA1B7849E4}"/>
                  </a:ext>
                </a:extLst>
              </p:cNvPr>
              <p:cNvCxnSpPr/>
              <p:nvPr/>
            </p:nvCxnSpPr>
            <p:spPr>
              <a:xfrm>
                <a:off x="3164516" y="6044669"/>
                <a:ext cx="714375" cy="2762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1117">
                <a:extLst>
                  <a:ext uri="{FF2B5EF4-FFF2-40B4-BE49-F238E27FC236}">
                    <a16:creationId xmlns:a16="http://schemas.microsoft.com/office/drawing/2014/main" id="{BF89A91A-428C-469D-9E5E-90FAA2DD196D}"/>
                  </a:ext>
                </a:extLst>
              </p:cNvPr>
              <p:cNvCxnSpPr/>
              <p:nvPr/>
            </p:nvCxnSpPr>
            <p:spPr>
              <a:xfrm flipV="1">
                <a:off x="4182104" y="6238344"/>
                <a:ext cx="1247775" cy="825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1118">
                <a:extLst>
                  <a:ext uri="{FF2B5EF4-FFF2-40B4-BE49-F238E27FC236}">
                    <a16:creationId xmlns:a16="http://schemas.microsoft.com/office/drawing/2014/main" id="{D8C6E803-0799-486E-9D29-13028540582F}"/>
                  </a:ext>
                </a:extLst>
              </p:cNvPr>
              <p:cNvCxnSpPr/>
              <p:nvPr/>
            </p:nvCxnSpPr>
            <p:spPr>
              <a:xfrm>
                <a:off x="4842504" y="5785906"/>
                <a:ext cx="1057275" cy="1238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1119">
                <a:extLst>
                  <a:ext uri="{FF2B5EF4-FFF2-40B4-BE49-F238E27FC236}">
                    <a16:creationId xmlns:a16="http://schemas.microsoft.com/office/drawing/2014/main" id="{119EF6D8-3BFA-4584-8FE0-14190E694897}"/>
                  </a:ext>
                </a:extLst>
              </p:cNvPr>
              <p:cNvCxnSpPr/>
              <p:nvPr/>
            </p:nvCxnSpPr>
            <p:spPr>
              <a:xfrm flipV="1">
                <a:off x="4126541" y="5939894"/>
                <a:ext cx="1790700" cy="2984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1120">
                <a:extLst>
                  <a:ext uri="{FF2B5EF4-FFF2-40B4-BE49-F238E27FC236}">
                    <a16:creationId xmlns:a16="http://schemas.microsoft.com/office/drawing/2014/main" id="{CD95D2DE-9514-420B-9362-EA0BB561DFC0}"/>
                  </a:ext>
                </a:extLst>
              </p:cNvPr>
              <p:cNvCxnSpPr/>
              <p:nvPr/>
            </p:nvCxnSpPr>
            <p:spPr>
              <a:xfrm flipV="1">
                <a:off x="5453691" y="5968469"/>
                <a:ext cx="588963" cy="26987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1121">
                <a:extLst>
                  <a:ext uri="{FF2B5EF4-FFF2-40B4-BE49-F238E27FC236}">
                    <a16:creationId xmlns:a16="http://schemas.microsoft.com/office/drawing/2014/main" id="{02B1BBD3-83E1-4978-BCAB-9910314419E9}"/>
                  </a:ext>
                </a:extLst>
              </p:cNvPr>
              <p:cNvCxnSpPr/>
              <p:nvPr/>
            </p:nvCxnSpPr>
            <p:spPr>
              <a:xfrm>
                <a:off x="4596441" y="5752569"/>
                <a:ext cx="814388" cy="4016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4" name="Group 347">
                <a:extLst>
                  <a:ext uri="{FF2B5EF4-FFF2-40B4-BE49-F238E27FC236}">
                    <a16:creationId xmlns:a16="http://schemas.microsoft.com/office/drawing/2014/main" id="{AB606425-55C5-4160-840A-A62490F0EB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56401" y="5796097"/>
                <a:ext cx="588970" cy="242608"/>
                <a:chOff x="1871277" y="1576300"/>
                <a:chExt cx="1128371" cy="437861"/>
              </a:xfrm>
            </p:grpSpPr>
            <p:sp>
              <p:nvSpPr>
                <p:cNvPr id="115" name="Oval 1163">
                  <a:extLst>
                    <a:ext uri="{FF2B5EF4-FFF2-40B4-BE49-F238E27FC236}">
                      <a16:creationId xmlns:a16="http://schemas.microsoft.com/office/drawing/2014/main" id="{8B5D58F9-C4EB-47B1-AA6B-0E53A5C2EFBA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16" name="Rectangle 1164">
                  <a:extLst>
                    <a:ext uri="{FF2B5EF4-FFF2-40B4-BE49-F238E27FC236}">
                      <a16:creationId xmlns:a16="http://schemas.microsoft.com/office/drawing/2014/main" id="{5DBEE07C-E1AB-434B-BE33-0ED4C4E3C959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17" name="Oval 1165">
                  <a:extLst>
                    <a:ext uri="{FF2B5EF4-FFF2-40B4-BE49-F238E27FC236}">
                      <a16:creationId xmlns:a16="http://schemas.microsoft.com/office/drawing/2014/main" id="{00DBAD5E-DCC5-4B44-BB78-669F51757982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18" name="Freeform 1166">
                  <a:extLst>
                    <a:ext uri="{FF2B5EF4-FFF2-40B4-BE49-F238E27FC236}">
                      <a16:creationId xmlns:a16="http://schemas.microsoft.com/office/drawing/2014/main" id="{5AC53B32-A7C8-4151-9B2A-DE74B325AB0E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19" name="Freeform 1167">
                  <a:extLst>
                    <a:ext uri="{FF2B5EF4-FFF2-40B4-BE49-F238E27FC236}">
                      <a16:creationId xmlns:a16="http://schemas.microsoft.com/office/drawing/2014/main" id="{2977ECFB-4B5F-475A-8007-3885CC84C72E}"/>
                    </a:ext>
                  </a:extLst>
                </p:cNvPr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20" name="Freeform 1168">
                  <a:extLst>
                    <a:ext uri="{FF2B5EF4-FFF2-40B4-BE49-F238E27FC236}">
                      <a16:creationId xmlns:a16="http://schemas.microsoft.com/office/drawing/2014/main" id="{60FA4A9E-1770-4EB9-A5DE-66743102EABF}"/>
                    </a:ext>
                  </a:extLst>
                </p:cNvPr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21" name="Freeform 1169">
                  <a:extLst>
                    <a:ext uri="{FF2B5EF4-FFF2-40B4-BE49-F238E27FC236}">
                      <a16:creationId xmlns:a16="http://schemas.microsoft.com/office/drawing/2014/main" id="{C1102246-5E3B-47B5-8F4C-9CE4D543332B}"/>
                    </a:ext>
                  </a:extLst>
                </p:cNvPr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cxnSp>
              <p:nvCxnSpPr>
                <p:cNvPr id="122" name="Straight Connector 1170">
                  <a:extLst>
                    <a:ext uri="{FF2B5EF4-FFF2-40B4-BE49-F238E27FC236}">
                      <a16:creationId xmlns:a16="http://schemas.microsoft.com/office/drawing/2014/main" id="{16AAEDD1-3A11-46CD-B1B8-3397F03393A8}"/>
                    </a:ext>
                  </a:extLst>
                </p:cNvPr>
                <p:cNvCxnSpPr>
                  <a:endCxn id="117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171">
                  <a:extLst>
                    <a:ext uri="{FF2B5EF4-FFF2-40B4-BE49-F238E27FC236}">
                      <a16:creationId xmlns:a16="http://schemas.microsoft.com/office/drawing/2014/main" id="{521B1E47-30F1-42CF-8A45-CACA5C5585E5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" name="Group 347">
                <a:extLst>
                  <a:ext uri="{FF2B5EF4-FFF2-40B4-BE49-F238E27FC236}">
                    <a16:creationId xmlns:a16="http://schemas.microsoft.com/office/drawing/2014/main" id="{EFDB21B9-D929-4012-9F6A-3A01A054E1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75328" y="5654000"/>
                <a:ext cx="588970" cy="242608"/>
                <a:chOff x="1871277" y="1576300"/>
                <a:chExt cx="1128371" cy="437861"/>
              </a:xfrm>
            </p:grpSpPr>
            <p:sp>
              <p:nvSpPr>
                <p:cNvPr id="106" name="Oval 1154">
                  <a:extLst>
                    <a:ext uri="{FF2B5EF4-FFF2-40B4-BE49-F238E27FC236}">
                      <a16:creationId xmlns:a16="http://schemas.microsoft.com/office/drawing/2014/main" id="{C70F4B2B-E18E-4351-97DB-56B7B29C08E3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07" name="Rectangle 1155">
                  <a:extLst>
                    <a:ext uri="{FF2B5EF4-FFF2-40B4-BE49-F238E27FC236}">
                      <a16:creationId xmlns:a16="http://schemas.microsoft.com/office/drawing/2014/main" id="{AA979933-211A-4204-9205-7CFC89BE49FE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08" name="Oval 1156">
                  <a:extLst>
                    <a:ext uri="{FF2B5EF4-FFF2-40B4-BE49-F238E27FC236}">
                      <a16:creationId xmlns:a16="http://schemas.microsoft.com/office/drawing/2014/main" id="{D321161F-EDA3-461B-A97B-31F3EE246C6D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09" name="Freeform 1157">
                  <a:extLst>
                    <a:ext uri="{FF2B5EF4-FFF2-40B4-BE49-F238E27FC236}">
                      <a16:creationId xmlns:a16="http://schemas.microsoft.com/office/drawing/2014/main" id="{457837A7-4DF6-4C38-B748-B062BBF633A9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10" name="Freeform 1158">
                  <a:extLst>
                    <a:ext uri="{FF2B5EF4-FFF2-40B4-BE49-F238E27FC236}">
                      <a16:creationId xmlns:a16="http://schemas.microsoft.com/office/drawing/2014/main" id="{71A8535E-7D8F-4A2C-A78A-A7E5BDFD9E41}"/>
                    </a:ext>
                  </a:extLst>
                </p:cNvPr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11" name="Freeform 1159">
                  <a:extLst>
                    <a:ext uri="{FF2B5EF4-FFF2-40B4-BE49-F238E27FC236}">
                      <a16:creationId xmlns:a16="http://schemas.microsoft.com/office/drawing/2014/main" id="{34E1FDD1-A209-4D7F-BD4B-E15AFCB1C59B}"/>
                    </a:ext>
                  </a:extLst>
                </p:cNvPr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12" name="Freeform 1160">
                  <a:extLst>
                    <a:ext uri="{FF2B5EF4-FFF2-40B4-BE49-F238E27FC236}">
                      <a16:creationId xmlns:a16="http://schemas.microsoft.com/office/drawing/2014/main" id="{9DFDA7C1-FB01-4664-9F39-2955FB0E5559}"/>
                    </a:ext>
                  </a:extLst>
                </p:cNvPr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cxnSp>
              <p:nvCxnSpPr>
                <p:cNvPr id="113" name="Straight Connector 1161">
                  <a:extLst>
                    <a:ext uri="{FF2B5EF4-FFF2-40B4-BE49-F238E27FC236}">
                      <a16:creationId xmlns:a16="http://schemas.microsoft.com/office/drawing/2014/main" id="{8C97FE98-0264-4AE6-9A2A-F37C30FF0862}"/>
                    </a:ext>
                  </a:extLst>
                </p:cNvPr>
                <p:cNvCxnSpPr>
                  <a:endCxn id="108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62">
                  <a:extLst>
                    <a:ext uri="{FF2B5EF4-FFF2-40B4-BE49-F238E27FC236}">
                      <a16:creationId xmlns:a16="http://schemas.microsoft.com/office/drawing/2014/main" id="{738BA445-68B5-496F-AEE5-58ED50C41DD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" name="Group 347">
                <a:extLst>
                  <a:ext uri="{FF2B5EF4-FFF2-40B4-BE49-F238E27FC236}">
                    <a16:creationId xmlns:a16="http://schemas.microsoft.com/office/drawing/2014/main" id="{33CC9290-17D0-490B-B300-B4826028309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48241" y="5847813"/>
                <a:ext cx="588970" cy="242608"/>
                <a:chOff x="1871277" y="1576300"/>
                <a:chExt cx="1128371" cy="437861"/>
              </a:xfrm>
            </p:grpSpPr>
            <p:sp>
              <p:nvSpPr>
                <p:cNvPr id="97" name="Oval 1145">
                  <a:extLst>
                    <a:ext uri="{FF2B5EF4-FFF2-40B4-BE49-F238E27FC236}">
                      <a16:creationId xmlns:a16="http://schemas.microsoft.com/office/drawing/2014/main" id="{1CAB6F8F-E29C-40EE-BBC6-BD6CA7A76FBF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98" name="Rectangle 1146">
                  <a:extLst>
                    <a:ext uri="{FF2B5EF4-FFF2-40B4-BE49-F238E27FC236}">
                      <a16:creationId xmlns:a16="http://schemas.microsoft.com/office/drawing/2014/main" id="{8AF2CA7A-FB18-45E2-A6C5-490007776533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99" name="Oval 1147">
                  <a:extLst>
                    <a:ext uri="{FF2B5EF4-FFF2-40B4-BE49-F238E27FC236}">
                      <a16:creationId xmlns:a16="http://schemas.microsoft.com/office/drawing/2014/main" id="{CA0F7DB5-C92E-4E71-B6D6-BE5628FD117B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00" name="Freeform 1148">
                  <a:extLst>
                    <a:ext uri="{FF2B5EF4-FFF2-40B4-BE49-F238E27FC236}">
                      <a16:creationId xmlns:a16="http://schemas.microsoft.com/office/drawing/2014/main" id="{E6079F1A-8FC9-4E1E-9525-6621146A4286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01" name="Freeform 1149">
                  <a:extLst>
                    <a:ext uri="{FF2B5EF4-FFF2-40B4-BE49-F238E27FC236}">
                      <a16:creationId xmlns:a16="http://schemas.microsoft.com/office/drawing/2014/main" id="{6D53C6E7-7CFC-42CA-B9A0-02EA6AF5EDBC}"/>
                    </a:ext>
                  </a:extLst>
                </p:cNvPr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02" name="Freeform 1150">
                  <a:extLst>
                    <a:ext uri="{FF2B5EF4-FFF2-40B4-BE49-F238E27FC236}">
                      <a16:creationId xmlns:a16="http://schemas.microsoft.com/office/drawing/2014/main" id="{47AF3469-7EA5-4ECD-8D7C-DFDE05D305D4}"/>
                    </a:ext>
                  </a:extLst>
                </p:cNvPr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03" name="Freeform 1151">
                  <a:extLst>
                    <a:ext uri="{FF2B5EF4-FFF2-40B4-BE49-F238E27FC236}">
                      <a16:creationId xmlns:a16="http://schemas.microsoft.com/office/drawing/2014/main" id="{B329B94E-9BC4-4BC5-A813-DA88AB0E17DC}"/>
                    </a:ext>
                  </a:extLst>
                </p:cNvPr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cxnSp>
              <p:nvCxnSpPr>
                <p:cNvPr id="104" name="Straight Connector 1152">
                  <a:extLst>
                    <a:ext uri="{FF2B5EF4-FFF2-40B4-BE49-F238E27FC236}">
                      <a16:creationId xmlns:a16="http://schemas.microsoft.com/office/drawing/2014/main" id="{D2103628-8DCF-478C-9BEC-BB13F994AE4C}"/>
                    </a:ext>
                  </a:extLst>
                </p:cNvPr>
                <p:cNvCxnSpPr>
                  <a:endCxn id="99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153">
                  <a:extLst>
                    <a:ext uri="{FF2B5EF4-FFF2-40B4-BE49-F238E27FC236}">
                      <a16:creationId xmlns:a16="http://schemas.microsoft.com/office/drawing/2014/main" id="{96B80985-7B0E-489F-8BD8-BEDCACA960C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" name="Group 347">
                <a:extLst>
                  <a:ext uri="{FF2B5EF4-FFF2-40B4-BE49-F238E27FC236}">
                    <a16:creationId xmlns:a16="http://schemas.microsoft.com/office/drawing/2014/main" id="{23FA0145-269E-4C48-88DE-8CFD12EC6B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166757" y="6114152"/>
                <a:ext cx="588970" cy="242608"/>
                <a:chOff x="1871277" y="1576300"/>
                <a:chExt cx="1128371" cy="437861"/>
              </a:xfrm>
            </p:grpSpPr>
            <p:sp>
              <p:nvSpPr>
                <p:cNvPr id="88" name="Oval 1136">
                  <a:extLst>
                    <a:ext uri="{FF2B5EF4-FFF2-40B4-BE49-F238E27FC236}">
                      <a16:creationId xmlns:a16="http://schemas.microsoft.com/office/drawing/2014/main" id="{77E5E040-3F39-479A-92E9-B14EF39BDD5E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89" name="Rectangle 1137">
                  <a:extLst>
                    <a:ext uri="{FF2B5EF4-FFF2-40B4-BE49-F238E27FC236}">
                      <a16:creationId xmlns:a16="http://schemas.microsoft.com/office/drawing/2014/main" id="{9D9F72AB-34D6-49E2-803E-9D96F5CAB181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90" name="Oval 1138">
                  <a:extLst>
                    <a:ext uri="{FF2B5EF4-FFF2-40B4-BE49-F238E27FC236}">
                      <a16:creationId xmlns:a16="http://schemas.microsoft.com/office/drawing/2014/main" id="{F3AEF250-3251-4461-A225-88C1B0DEB6D3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91" name="Freeform 1139">
                  <a:extLst>
                    <a:ext uri="{FF2B5EF4-FFF2-40B4-BE49-F238E27FC236}">
                      <a16:creationId xmlns:a16="http://schemas.microsoft.com/office/drawing/2014/main" id="{9080FD3B-12CB-4D78-AD3D-757B067A7534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92" name="Freeform 1140">
                  <a:extLst>
                    <a:ext uri="{FF2B5EF4-FFF2-40B4-BE49-F238E27FC236}">
                      <a16:creationId xmlns:a16="http://schemas.microsoft.com/office/drawing/2014/main" id="{D5B343A8-A732-4049-83DF-488EE416C2F0}"/>
                    </a:ext>
                  </a:extLst>
                </p:cNvPr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93" name="Freeform 1141">
                  <a:extLst>
                    <a:ext uri="{FF2B5EF4-FFF2-40B4-BE49-F238E27FC236}">
                      <a16:creationId xmlns:a16="http://schemas.microsoft.com/office/drawing/2014/main" id="{B91CE527-6208-4611-9D96-255F58A78AEA}"/>
                    </a:ext>
                  </a:extLst>
                </p:cNvPr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94" name="Freeform 1142">
                  <a:extLst>
                    <a:ext uri="{FF2B5EF4-FFF2-40B4-BE49-F238E27FC236}">
                      <a16:creationId xmlns:a16="http://schemas.microsoft.com/office/drawing/2014/main" id="{909C66F2-B4E4-457E-B1D6-D04B976C9E53}"/>
                    </a:ext>
                  </a:extLst>
                </p:cNvPr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cxnSp>
              <p:nvCxnSpPr>
                <p:cNvPr id="95" name="Straight Connector 1143">
                  <a:extLst>
                    <a:ext uri="{FF2B5EF4-FFF2-40B4-BE49-F238E27FC236}">
                      <a16:creationId xmlns:a16="http://schemas.microsoft.com/office/drawing/2014/main" id="{41A9D2CD-E9CB-4DDF-8F70-4CB81F69686D}"/>
                    </a:ext>
                  </a:extLst>
                </p:cNvPr>
                <p:cNvCxnSpPr>
                  <a:endCxn id="90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1144">
                  <a:extLst>
                    <a:ext uri="{FF2B5EF4-FFF2-40B4-BE49-F238E27FC236}">
                      <a16:creationId xmlns:a16="http://schemas.microsoft.com/office/drawing/2014/main" id="{B881985D-E9EF-4DA6-BB51-97FFF9D881EB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347">
                <a:extLst>
                  <a:ext uri="{FF2B5EF4-FFF2-40B4-BE49-F238E27FC236}">
                    <a16:creationId xmlns:a16="http://schemas.microsoft.com/office/drawing/2014/main" id="{3B59FBCB-893D-41AA-8B4F-B7E8878A96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04088" y="6206732"/>
                <a:ext cx="588970" cy="242608"/>
                <a:chOff x="1871277" y="1576300"/>
                <a:chExt cx="1128371" cy="437861"/>
              </a:xfrm>
            </p:grpSpPr>
            <p:sp>
              <p:nvSpPr>
                <p:cNvPr id="79" name="Oval 1127">
                  <a:extLst>
                    <a:ext uri="{FF2B5EF4-FFF2-40B4-BE49-F238E27FC236}">
                      <a16:creationId xmlns:a16="http://schemas.microsoft.com/office/drawing/2014/main" id="{916ED30E-87AC-4D53-A510-1D1B0C41BAE1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80" name="Rectangle 1128">
                  <a:extLst>
                    <a:ext uri="{FF2B5EF4-FFF2-40B4-BE49-F238E27FC236}">
                      <a16:creationId xmlns:a16="http://schemas.microsoft.com/office/drawing/2014/main" id="{DCF9E309-E74A-4A80-A3BA-93E5747C5B2E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81" name="Oval 1129">
                  <a:extLst>
                    <a:ext uri="{FF2B5EF4-FFF2-40B4-BE49-F238E27FC236}">
                      <a16:creationId xmlns:a16="http://schemas.microsoft.com/office/drawing/2014/main" id="{1716D421-7285-42BC-9021-DCD6DCA202FB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82" name="Freeform 1130">
                  <a:extLst>
                    <a:ext uri="{FF2B5EF4-FFF2-40B4-BE49-F238E27FC236}">
                      <a16:creationId xmlns:a16="http://schemas.microsoft.com/office/drawing/2014/main" id="{3E3B444B-FBE9-4D35-B093-2F506851D947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83" name="Freeform 1131">
                  <a:extLst>
                    <a:ext uri="{FF2B5EF4-FFF2-40B4-BE49-F238E27FC236}">
                      <a16:creationId xmlns:a16="http://schemas.microsoft.com/office/drawing/2014/main" id="{66849718-7C7A-4EBD-AFCD-2E3E7C69CE08}"/>
                    </a:ext>
                  </a:extLst>
                </p:cNvPr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84" name="Freeform 1132">
                  <a:extLst>
                    <a:ext uri="{FF2B5EF4-FFF2-40B4-BE49-F238E27FC236}">
                      <a16:creationId xmlns:a16="http://schemas.microsoft.com/office/drawing/2014/main" id="{16B48D1B-95CF-4929-BFBA-00CE580C6E45}"/>
                    </a:ext>
                  </a:extLst>
                </p:cNvPr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85" name="Freeform 1133">
                  <a:extLst>
                    <a:ext uri="{FF2B5EF4-FFF2-40B4-BE49-F238E27FC236}">
                      <a16:creationId xmlns:a16="http://schemas.microsoft.com/office/drawing/2014/main" id="{39EB52F9-A804-4982-AF08-670BB3C5FE7A}"/>
                    </a:ext>
                  </a:extLst>
                </p:cNvPr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cxnSp>
              <p:nvCxnSpPr>
                <p:cNvPr id="86" name="Straight Connector 1134">
                  <a:extLst>
                    <a:ext uri="{FF2B5EF4-FFF2-40B4-BE49-F238E27FC236}">
                      <a16:creationId xmlns:a16="http://schemas.microsoft.com/office/drawing/2014/main" id="{47FBC256-04C6-40F3-819E-A9681C12848D}"/>
                    </a:ext>
                  </a:extLst>
                </p:cNvPr>
                <p:cNvCxnSpPr>
                  <a:endCxn id="81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1135">
                  <a:extLst>
                    <a:ext uri="{FF2B5EF4-FFF2-40B4-BE49-F238E27FC236}">
                      <a16:creationId xmlns:a16="http://schemas.microsoft.com/office/drawing/2014/main" id="{859DBA88-BA11-4F50-94A5-B135FF9DD787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" name="Group 1058">
              <a:extLst>
                <a:ext uri="{FF2B5EF4-FFF2-40B4-BE49-F238E27FC236}">
                  <a16:creationId xmlns:a16="http://schemas.microsoft.com/office/drawing/2014/main" id="{26399879-10A3-4430-9DB6-E03027484894}"/>
                </a:ext>
              </a:extLst>
            </p:cNvPr>
            <p:cNvGrpSpPr/>
            <p:nvPr/>
          </p:nvGrpSpPr>
          <p:grpSpPr>
            <a:xfrm>
              <a:off x="4990227" y="3046752"/>
              <a:ext cx="3116606" cy="1053561"/>
              <a:chOff x="4990227" y="2877416"/>
              <a:chExt cx="3116606" cy="1053561"/>
            </a:xfrm>
          </p:grpSpPr>
          <p:sp>
            <p:nvSpPr>
              <p:cNvPr id="29" name="Rectangle 1077">
                <a:extLst>
                  <a:ext uri="{FF2B5EF4-FFF2-40B4-BE49-F238E27FC236}">
                    <a16:creationId xmlns:a16="http://schemas.microsoft.com/office/drawing/2014/main" id="{4B874FED-C905-4CBA-AA00-BD012D20F782}"/>
                  </a:ext>
                </a:extLst>
              </p:cNvPr>
              <p:cNvSpPr/>
              <p:nvPr/>
            </p:nvSpPr>
            <p:spPr bwMode="auto">
              <a:xfrm>
                <a:off x="5418665" y="2913389"/>
                <a:ext cx="2688168" cy="101758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b="1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30" name="Freeform 1078">
                <a:extLst>
                  <a:ext uri="{FF2B5EF4-FFF2-40B4-BE49-F238E27FC236}">
                    <a16:creationId xmlns:a16="http://schemas.microsoft.com/office/drawing/2014/main" id="{307B0EC3-2B1B-4A24-93B8-3872D4439C32}"/>
                  </a:ext>
                </a:extLst>
              </p:cNvPr>
              <p:cNvSpPr/>
              <p:nvPr/>
            </p:nvSpPr>
            <p:spPr bwMode="auto">
              <a:xfrm>
                <a:off x="5218221" y="2877416"/>
                <a:ext cx="213773" cy="1028160"/>
              </a:xfrm>
              <a:custGeom>
                <a:avLst/>
                <a:gdLst>
                  <a:gd name="connsiteX0" fmla="*/ 0 w 312616"/>
                  <a:gd name="connsiteY0" fmla="*/ 644770 h 1367693"/>
                  <a:gd name="connsiteX1" fmla="*/ 312616 w 312616"/>
                  <a:gd name="connsiteY1" fmla="*/ 0 h 1367693"/>
                  <a:gd name="connsiteX2" fmla="*/ 312616 w 312616"/>
                  <a:gd name="connsiteY2" fmla="*/ 1016000 h 1367693"/>
                  <a:gd name="connsiteX3" fmla="*/ 117231 w 312616"/>
                  <a:gd name="connsiteY3" fmla="*/ 1367693 h 1367693"/>
                  <a:gd name="connsiteX4" fmla="*/ 0 w 312616"/>
                  <a:gd name="connsiteY4" fmla="*/ 644770 h 1367693"/>
                  <a:gd name="connsiteX0" fmla="*/ 0 w 199855"/>
                  <a:gd name="connsiteY0" fmla="*/ 733787 h 1367693"/>
                  <a:gd name="connsiteX1" fmla="*/ 199855 w 199855"/>
                  <a:gd name="connsiteY1" fmla="*/ 0 h 1367693"/>
                  <a:gd name="connsiteX2" fmla="*/ 199855 w 199855"/>
                  <a:gd name="connsiteY2" fmla="*/ 1016000 h 1367693"/>
                  <a:gd name="connsiteX3" fmla="*/ 4470 w 199855"/>
                  <a:gd name="connsiteY3" fmla="*/ 1367693 h 1367693"/>
                  <a:gd name="connsiteX4" fmla="*/ 0 w 199855"/>
                  <a:gd name="connsiteY4" fmla="*/ 733787 h 1367693"/>
                  <a:gd name="connsiteX0" fmla="*/ 25203 w 225058"/>
                  <a:gd name="connsiteY0" fmla="*/ 733787 h 1361758"/>
                  <a:gd name="connsiteX1" fmla="*/ 225058 w 225058"/>
                  <a:gd name="connsiteY1" fmla="*/ 0 h 1361758"/>
                  <a:gd name="connsiteX2" fmla="*/ 225058 w 225058"/>
                  <a:gd name="connsiteY2" fmla="*/ 1016000 h 1361758"/>
                  <a:gd name="connsiteX3" fmla="*/ 0 w 225058"/>
                  <a:gd name="connsiteY3" fmla="*/ 1361758 h 1361758"/>
                  <a:gd name="connsiteX4" fmla="*/ 25203 w 225058"/>
                  <a:gd name="connsiteY4" fmla="*/ 733787 h 1361758"/>
                  <a:gd name="connsiteX0" fmla="*/ 25203 w 230992"/>
                  <a:gd name="connsiteY0" fmla="*/ 787197 h 1415168"/>
                  <a:gd name="connsiteX1" fmla="*/ 230992 w 230992"/>
                  <a:gd name="connsiteY1" fmla="*/ 0 h 1415168"/>
                  <a:gd name="connsiteX2" fmla="*/ 225058 w 230992"/>
                  <a:gd name="connsiteY2" fmla="*/ 1069410 h 1415168"/>
                  <a:gd name="connsiteX3" fmla="*/ 0 w 230992"/>
                  <a:gd name="connsiteY3" fmla="*/ 1415168 h 1415168"/>
                  <a:gd name="connsiteX4" fmla="*/ 25203 w 230992"/>
                  <a:gd name="connsiteY4" fmla="*/ 787197 h 1415168"/>
                  <a:gd name="connsiteX0" fmla="*/ 0 w 205789"/>
                  <a:gd name="connsiteY0" fmla="*/ 787197 h 1427037"/>
                  <a:gd name="connsiteX1" fmla="*/ 205789 w 205789"/>
                  <a:gd name="connsiteY1" fmla="*/ 0 h 1427037"/>
                  <a:gd name="connsiteX2" fmla="*/ 199855 w 205789"/>
                  <a:gd name="connsiteY2" fmla="*/ 1069410 h 1427037"/>
                  <a:gd name="connsiteX3" fmla="*/ 4471 w 205789"/>
                  <a:gd name="connsiteY3" fmla="*/ 1427037 h 1427037"/>
                  <a:gd name="connsiteX4" fmla="*/ 0 w 205789"/>
                  <a:gd name="connsiteY4" fmla="*/ 787197 h 1427037"/>
                  <a:gd name="connsiteX0" fmla="*/ 0 w 199855"/>
                  <a:gd name="connsiteY0" fmla="*/ 745656 h 1385496"/>
                  <a:gd name="connsiteX1" fmla="*/ 193920 w 199855"/>
                  <a:gd name="connsiteY1" fmla="*/ 0 h 1385496"/>
                  <a:gd name="connsiteX2" fmla="*/ 199855 w 199855"/>
                  <a:gd name="connsiteY2" fmla="*/ 1027869 h 1385496"/>
                  <a:gd name="connsiteX3" fmla="*/ 4471 w 199855"/>
                  <a:gd name="connsiteY3" fmla="*/ 1385496 h 1385496"/>
                  <a:gd name="connsiteX4" fmla="*/ 0 w 199855"/>
                  <a:gd name="connsiteY4" fmla="*/ 745656 h 1385496"/>
                  <a:gd name="connsiteX0" fmla="*/ 20385 w 220240"/>
                  <a:gd name="connsiteY0" fmla="*/ 745656 h 1058154"/>
                  <a:gd name="connsiteX1" fmla="*/ 214305 w 220240"/>
                  <a:gd name="connsiteY1" fmla="*/ 0 h 1058154"/>
                  <a:gd name="connsiteX2" fmla="*/ 220240 w 220240"/>
                  <a:gd name="connsiteY2" fmla="*/ 1027869 h 1058154"/>
                  <a:gd name="connsiteX3" fmla="*/ 68 w 220240"/>
                  <a:gd name="connsiteY3" fmla="*/ 986902 h 1058154"/>
                  <a:gd name="connsiteX4" fmla="*/ 20385 w 220240"/>
                  <a:gd name="connsiteY4" fmla="*/ 745656 h 1058154"/>
                  <a:gd name="connsiteX0" fmla="*/ 20385 w 220240"/>
                  <a:gd name="connsiteY0" fmla="*/ 745656 h 1068836"/>
                  <a:gd name="connsiteX1" fmla="*/ 214305 w 220240"/>
                  <a:gd name="connsiteY1" fmla="*/ 0 h 1068836"/>
                  <a:gd name="connsiteX2" fmla="*/ 220240 w 220240"/>
                  <a:gd name="connsiteY2" fmla="*/ 1027869 h 1068836"/>
                  <a:gd name="connsiteX3" fmla="*/ 68 w 220240"/>
                  <a:gd name="connsiteY3" fmla="*/ 986902 h 1068836"/>
                  <a:gd name="connsiteX4" fmla="*/ 20385 w 220240"/>
                  <a:gd name="connsiteY4" fmla="*/ 745656 h 1068836"/>
                  <a:gd name="connsiteX0" fmla="*/ 15446 w 215301"/>
                  <a:gd name="connsiteY0" fmla="*/ 745656 h 1057581"/>
                  <a:gd name="connsiteX1" fmla="*/ 209366 w 215301"/>
                  <a:gd name="connsiteY1" fmla="*/ 0 h 1057581"/>
                  <a:gd name="connsiteX2" fmla="*/ 215301 w 215301"/>
                  <a:gd name="connsiteY2" fmla="*/ 1027869 h 1057581"/>
                  <a:gd name="connsiteX3" fmla="*/ 87 w 215301"/>
                  <a:gd name="connsiteY3" fmla="*/ 888484 h 1057581"/>
                  <a:gd name="connsiteX4" fmla="*/ 15446 w 215301"/>
                  <a:gd name="connsiteY4" fmla="*/ 745656 h 1057581"/>
                  <a:gd name="connsiteX0" fmla="*/ 15446 w 215301"/>
                  <a:gd name="connsiteY0" fmla="*/ 745656 h 1063397"/>
                  <a:gd name="connsiteX1" fmla="*/ 209366 w 215301"/>
                  <a:gd name="connsiteY1" fmla="*/ 0 h 1063397"/>
                  <a:gd name="connsiteX2" fmla="*/ 215301 w 215301"/>
                  <a:gd name="connsiteY2" fmla="*/ 1027869 h 1063397"/>
                  <a:gd name="connsiteX3" fmla="*/ 87 w 215301"/>
                  <a:gd name="connsiteY3" fmla="*/ 888484 h 1063397"/>
                  <a:gd name="connsiteX4" fmla="*/ 15446 w 215301"/>
                  <a:gd name="connsiteY4" fmla="*/ 745656 h 1063397"/>
                  <a:gd name="connsiteX0" fmla="*/ 15446 w 215301"/>
                  <a:gd name="connsiteY0" fmla="*/ 745656 h 1027869"/>
                  <a:gd name="connsiteX1" fmla="*/ 209366 w 215301"/>
                  <a:gd name="connsiteY1" fmla="*/ 0 h 1027869"/>
                  <a:gd name="connsiteX2" fmla="*/ 215301 w 215301"/>
                  <a:gd name="connsiteY2" fmla="*/ 1027869 h 1027869"/>
                  <a:gd name="connsiteX3" fmla="*/ 87 w 215301"/>
                  <a:gd name="connsiteY3" fmla="*/ 888484 h 1027869"/>
                  <a:gd name="connsiteX4" fmla="*/ 15446 w 215301"/>
                  <a:gd name="connsiteY4" fmla="*/ 745656 h 1027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301" h="1027869">
                    <a:moveTo>
                      <a:pt x="15446" y="745656"/>
                    </a:moveTo>
                    <a:lnTo>
                      <a:pt x="209366" y="0"/>
                    </a:lnTo>
                    <a:cubicBezTo>
                      <a:pt x="211344" y="342623"/>
                      <a:pt x="213323" y="685246"/>
                      <a:pt x="215301" y="1027869"/>
                    </a:cubicBezTo>
                    <a:cubicBezTo>
                      <a:pt x="115469" y="960083"/>
                      <a:pt x="99918" y="931665"/>
                      <a:pt x="87" y="888484"/>
                    </a:cubicBezTo>
                    <a:cubicBezTo>
                      <a:pt x="-1403" y="675204"/>
                      <a:pt x="16936" y="958936"/>
                      <a:pt x="15446" y="7456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lin ang="0" scaled="0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b="1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grpSp>
            <p:nvGrpSpPr>
              <p:cNvPr id="31" name="Group 950">
                <a:extLst>
                  <a:ext uri="{FF2B5EF4-FFF2-40B4-BE49-F238E27FC236}">
                    <a16:creationId xmlns:a16="http://schemas.microsoft.com/office/drawing/2014/main" id="{418CA1B9-4B3C-4AB6-9BBF-F85E42D84FA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90227" y="3351862"/>
                <a:ext cx="251561" cy="564103"/>
                <a:chOff x="4140" y="429"/>
                <a:chExt cx="1425" cy="2396"/>
              </a:xfrm>
            </p:grpSpPr>
            <p:sp>
              <p:nvSpPr>
                <p:cNvPr id="33" name="Freeform 951">
                  <a:extLst>
                    <a:ext uri="{FF2B5EF4-FFF2-40B4-BE49-F238E27FC236}">
                      <a16:creationId xmlns:a16="http://schemas.microsoft.com/office/drawing/2014/main" id="{28DD928F-15AB-4012-8F1D-A65C4F07AD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34" name="Rectangle 952">
                  <a:extLst>
                    <a:ext uri="{FF2B5EF4-FFF2-40B4-BE49-F238E27FC236}">
                      <a16:creationId xmlns:a16="http://schemas.microsoft.com/office/drawing/2014/main" id="{F53C63DB-541A-412A-8AAC-BC9C7409EA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35" name="Freeform 953">
                  <a:extLst>
                    <a:ext uri="{FF2B5EF4-FFF2-40B4-BE49-F238E27FC236}">
                      <a16:creationId xmlns:a16="http://schemas.microsoft.com/office/drawing/2014/main" id="{42678BF5-A9DC-4B49-A070-FFDC0B3D1D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36" name="Freeform 954">
                  <a:extLst>
                    <a:ext uri="{FF2B5EF4-FFF2-40B4-BE49-F238E27FC236}">
                      <a16:creationId xmlns:a16="http://schemas.microsoft.com/office/drawing/2014/main" id="{DB7EB622-BDF4-4ACE-A202-54EDCBE6FF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37" name="Rectangle 955">
                  <a:extLst>
                    <a:ext uri="{FF2B5EF4-FFF2-40B4-BE49-F238E27FC236}">
                      <a16:creationId xmlns:a16="http://schemas.microsoft.com/office/drawing/2014/main" id="{F3E04EC1-2B39-451D-920C-B183B7B4C8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grpSp>
              <p:nvGrpSpPr>
                <p:cNvPr id="38" name="Group 956">
                  <a:extLst>
                    <a:ext uri="{FF2B5EF4-FFF2-40B4-BE49-F238E27FC236}">
                      <a16:creationId xmlns:a16="http://schemas.microsoft.com/office/drawing/2014/main" id="{CBD14691-4DA7-4A52-A7B0-70518320BA0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63" name="AutoShape 957">
                    <a:extLst>
                      <a:ext uri="{FF2B5EF4-FFF2-40B4-BE49-F238E27FC236}">
                        <a16:creationId xmlns:a16="http://schemas.microsoft.com/office/drawing/2014/main" id="{41BEEFC8-BF3B-4964-AA1D-460876E1E74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64" name="AutoShape 958">
                    <a:extLst>
                      <a:ext uri="{FF2B5EF4-FFF2-40B4-BE49-F238E27FC236}">
                        <a16:creationId xmlns:a16="http://schemas.microsoft.com/office/drawing/2014/main" id="{88B6D900-7472-4D1A-822C-7A6C7EFD518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</p:grpSp>
            <p:sp>
              <p:nvSpPr>
                <p:cNvPr id="39" name="Rectangle 959">
                  <a:extLst>
                    <a:ext uri="{FF2B5EF4-FFF2-40B4-BE49-F238E27FC236}">
                      <a16:creationId xmlns:a16="http://schemas.microsoft.com/office/drawing/2014/main" id="{5CD1A760-7FCB-4E86-8A40-AC92109CF8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grpSp>
              <p:nvGrpSpPr>
                <p:cNvPr id="40" name="Group 960">
                  <a:extLst>
                    <a:ext uri="{FF2B5EF4-FFF2-40B4-BE49-F238E27FC236}">
                      <a16:creationId xmlns:a16="http://schemas.microsoft.com/office/drawing/2014/main" id="{C10FAB57-1C77-477C-A584-745A10C9B36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61" name="AutoShape 961">
                    <a:extLst>
                      <a:ext uri="{FF2B5EF4-FFF2-40B4-BE49-F238E27FC236}">
                        <a16:creationId xmlns:a16="http://schemas.microsoft.com/office/drawing/2014/main" id="{9A12F4AD-A4C6-4A8F-A1C2-48F68990254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62" name="AutoShape 962">
                    <a:extLst>
                      <a:ext uri="{FF2B5EF4-FFF2-40B4-BE49-F238E27FC236}">
                        <a16:creationId xmlns:a16="http://schemas.microsoft.com/office/drawing/2014/main" id="{14DFC15F-1457-4DD6-9B14-22189247480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</p:grpSp>
            <p:sp>
              <p:nvSpPr>
                <p:cNvPr id="41" name="Rectangle 963">
                  <a:extLst>
                    <a:ext uri="{FF2B5EF4-FFF2-40B4-BE49-F238E27FC236}">
                      <a16:creationId xmlns:a16="http://schemas.microsoft.com/office/drawing/2014/main" id="{82E89963-2021-485B-B54D-0F8DBFBC4C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42" name="Rectangle 964">
                  <a:extLst>
                    <a:ext uri="{FF2B5EF4-FFF2-40B4-BE49-F238E27FC236}">
                      <a16:creationId xmlns:a16="http://schemas.microsoft.com/office/drawing/2014/main" id="{443B5E90-6695-4477-9E24-D8084F6B2A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grpSp>
              <p:nvGrpSpPr>
                <p:cNvPr id="43" name="Group 965">
                  <a:extLst>
                    <a:ext uri="{FF2B5EF4-FFF2-40B4-BE49-F238E27FC236}">
                      <a16:creationId xmlns:a16="http://schemas.microsoft.com/office/drawing/2014/main" id="{ABDFE9B8-CCEF-4DCB-92CC-B23417A1C96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59" name="AutoShape 966">
                    <a:extLst>
                      <a:ext uri="{FF2B5EF4-FFF2-40B4-BE49-F238E27FC236}">
                        <a16:creationId xmlns:a16="http://schemas.microsoft.com/office/drawing/2014/main" id="{581AE58E-EB21-447F-A792-408A315DBC7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60" name="AutoShape 967">
                    <a:extLst>
                      <a:ext uri="{FF2B5EF4-FFF2-40B4-BE49-F238E27FC236}">
                        <a16:creationId xmlns:a16="http://schemas.microsoft.com/office/drawing/2014/main" id="{99942636-EDB4-437E-929F-87E70C1FFBC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</p:grpSp>
            <p:sp>
              <p:nvSpPr>
                <p:cNvPr id="44" name="Freeform 968">
                  <a:extLst>
                    <a:ext uri="{FF2B5EF4-FFF2-40B4-BE49-F238E27FC236}">
                      <a16:creationId xmlns:a16="http://schemas.microsoft.com/office/drawing/2014/main" id="{8E76D163-A16A-4D8C-B339-E77A1C2785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grpSp>
              <p:nvGrpSpPr>
                <p:cNvPr id="45" name="Group 969">
                  <a:extLst>
                    <a:ext uri="{FF2B5EF4-FFF2-40B4-BE49-F238E27FC236}">
                      <a16:creationId xmlns:a16="http://schemas.microsoft.com/office/drawing/2014/main" id="{73862C55-8BD0-460E-830F-24931E774EE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57" name="AutoShape 970">
                    <a:extLst>
                      <a:ext uri="{FF2B5EF4-FFF2-40B4-BE49-F238E27FC236}">
                        <a16:creationId xmlns:a16="http://schemas.microsoft.com/office/drawing/2014/main" id="{80B87E3D-6BEF-4528-97E6-391794F8CBF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58" name="AutoShape 971">
                    <a:extLst>
                      <a:ext uri="{FF2B5EF4-FFF2-40B4-BE49-F238E27FC236}">
                        <a16:creationId xmlns:a16="http://schemas.microsoft.com/office/drawing/2014/main" id="{600B26F6-18E0-40BF-B005-2D9FEE18C39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</p:grpSp>
            <p:sp>
              <p:nvSpPr>
                <p:cNvPr id="46" name="Rectangle 972">
                  <a:extLst>
                    <a:ext uri="{FF2B5EF4-FFF2-40B4-BE49-F238E27FC236}">
                      <a16:creationId xmlns:a16="http://schemas.microsoft.com/office/drawing/2014/main" id="{7E66BC8E-BC8C-45E5-AE7D-73E00007A8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47" name="Freeform 973">
                  <a:extLst>
                    <a:ext uri="{FF2B5EF4-FFF2-40B4-BE49-F238E27FC236}">
                      <a16:creationId xmlns:a16="http://schemas.microsoft.com/office/drawing/2014/main" id="{B0C81576-68B6-4F62-A357-B9FEAE4E11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48" name="Freeform 974">
                  <a:extLst>
                    <a:ext uri="{FF2B5EF4-FFF2-40B4-BE49-F238E27FC236}">
                      <a16:creationId xmlns:a16="http://schemas.microsoft.com/office/drawing/2014/main" id="{2FDFBC0E-84E1-43CD-AD3F-1ED3BA2182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49" name="Oval 975">
                  <a:extLst>
                    <a:ext uri="{FF2B5EF4-FFF2-40B4-BE49-F238E27FC236}">
                      <a16:creationId xmlns:a16="http://schemas.microsoft.com/office/drawing/2014/main" id="{190CFF9A-E087-4316-B4A4-43EDE6479B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50" name="Freeform 976">
                  <a:extLst>
                    <a:ext uri="{FF2B5EF4-FFF2-40B4-BE49-F238E27FC236}">
                      <a16:creationId xmlns:a16="http://schemas.microsoft.com/office/drawing/2014/main" id="{93F62F1F-743B-4905-8ADA-5CEF59508A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51" name="AutoShape 977">
                  <a:extLst>
                    <a:ext uri="{FF2B5EF4-FFF2-40B4-BE49-F238E27FC236}">
                      <a16:creationId xmlns:a16="http://schemas.microsoft.com/office/drawing/2014/main" id="{5EC5B83E-8518-4880-9E4F-286B59AEF0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52" name="AutoShape 978">
                  <a:extLst>
                    <a:ext uri="{FF2B5EF4-FFF2-40B4-BE49-F238E27FC236}">
                      <a16:creationId xmlns:a16="http://schemas.microsoft.com/office/drawing/2014/main" id="{ED5EE3A4-FA63-4660-BF01-181480DACE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53" name="Oval 979">
                  <a:extLst>
                    <a:ext uri="{FF2B5EF4-FFF2-40B4-BE49-F238E27FC236}">
                      <a16:creationId xmlns:a16="http://schemas.microsoft.com/office/drawing/2014/main" id="{1E3C2E3F-7B96-4608-AA2A-A64617F7C5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54" name="Oval 980">
                  <a:extLst>
                    <a:ext uri="{FF2B5EF4-FFF2-40B4-BE49-F238E27FC236}">
                      <a16:creationId xmlns:a16="http://schemas.microsoft.com/office/drawing/2014/main" id="{58659EDA-72B2-4F8D-AB09-57EEEECF82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 eaLnBrk="1" hangingPunct="1"/>
                  <a:endParaRPr lang="en-US" b="1">
                    <a:solidFill>
                      <a:srgbClr val="FF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55" name="Oval 981">
                  <a:extLst>
                    <a:ext uri="{FF2B5EF4-FFF2-40B4-BE49-F238E27FC236}">
                      <a16:creationId xmlns:a16="http://schemas.microsoft.com/office/drawing/2014/main" id="{18FFEADE-933F-4855-B043-5217CCBCAD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56" name="Rectangle 982">
                  <a:extLst>
                    <a:ext uri="{FF2B5EF4-FFF2-40B4-BE49-F238E27FC236}">
                      <a16:creationId xmlns:a16="http://schemas.microsoft.com/office/drawing/2014/main" id="{8777EAE5-5C13-406B-B20A-F679C8B0B8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</p:grpSp>
          <p:sp>
            <p:nvSpPr>
              <p:cNvPr id="32" name="TextBox 1080">
                <a:extLst>
                  <a:ext uri="{FF2B5EF4-FFF2-40B4-BE49-F238E27FC236}">
                    <a16:creationId xmlns:a16="http://schemas.microsoft.com/office/drawing/2014/main" id="{EDB63D49-BBF5-4EE4-BE87-96724CF4AA06}"/>
                  </a:ext>
                </a:extLst>
              </p:cNvPr>
              <p:cNvSpPr txBox="1"/>
              <p:nvPr/>
            </p:nvSpPr>
            <p:spPr>
              <a:xfrm>
                <a:off x="5840049" y="3090332"/>
                <a:ext cx="173316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SDN</a:t>
                </a:r>
                <a:r>
                  <a:rPr lang="zh-CN" altLang="en-US" b="1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控制器</a:t>
                </a:r>
                <a:endParaRPr lang="en-US" b="1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  <a:p>
                <a:pPr algn="ctr"/>
                <a:r>
                  <a:rPr lang="en-US" b="1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(</a:t>
                </a:r>
                <a:r>
                  <a:rPr lang="zh-CN" altLang="en-US" b="1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网络操作系统</a:t>
                </a:r>
                <a:r>
                  <a:rPr lang="en-US" b="1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)</a:t>
                </a:r>
              </a:p>
            </p:txBody>
          </p:sp>
        </p:grpSp>
        <p:sp>
          <p:nvSpPr>
            <p:cNvPr id="11" name="TextBox 1059">
              <a:extLst>
                <a:ext uri="{FF2B5EF4-FFF2-40B4-BE49-F238E27FC236}">
                  <a16:creationId xmlns:a16="http://schemas.microsoft.com/office/drawing/2014/main" id="{5A65121B-1CE9-4A6D-9FA3-52E8CEB4936B}"/>
                </a:ext>
              </a:extLst>
            </p:cNvPr>
            <p:cNvSpPr txBox="1"/>
            <p:nvPr/>
          </p:nvSpPr>
          <p:spPr>
            <a:xfrm>
              <a:off x="6837708" y="105830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8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…</a:t>
              </a:r>
            </a:p>
          </p:txBody>
        </p:sp>
        <p:grpSp>
          <p:nvGrpSpPr>
            <p:cNvPr id="12" name="Group 1060">
              <a:extLst>
                <a:ext uri="{FF2B5EF4-FFF2-40B4-BE49-F238E27FC236}">
                  <a16:creationId xmlns:a16="http://schemas.microsoft.com/office/drawing/2014/main" id="{319AC1DE-8932-4F54-A492-7A5B4E05240F}"/>
                </a:ext>
              </a:extLst>
            </p:cNvPr>
            <p:cNvGrpSpPr/>
            <p:nvPr/>
          </p:nvGrpSpPr>
          <p:grpSpPr>
            <a:xfrm>
              <a:off x="5165914" y="1277466"/>
              <a:ext cx="1023471" cy="590176"/>
              <a:chOff x="4721412" y="1277470"/>
              <a:chExt cx="1023471" cy="590176"/>
            </a:xfrm>
          </p:grpSpPr>
          <p:sp>
            <p:nvSpPr>
              <p:cNvPr id="27" name="Oval 1075">
                <a:extLst>
                  <a:ext uri="{FF2B5EF4-FFF2-40B4-BE49-F238E27FC236}">
                    <a16:creationId xmlns:a16="http://schemas.microsoft.com/office/drawing/2014/main" id="{6839C696-AB9B-40D5-93F3-57A747F00C95}"/>
                  </a:ext>
                </a:extLst>
              </p:cNvPr>
              <p:cNvSpPr/>
              <p:nvPr/>
            </p:nvSpPr>
            <p:spPr bwMode="auto">
              <a:xfrm>
                <a:off x="4721412" y="1277470"/>
                <a:ext cx="1023471" cy="590176"/>
              </a:xfrm>
              <a:prstGeom prst="ellipse">
                <a:avLst/>
              </a:prstGeom>
              <a:solidFill>
                <a:srgbClr val="008000">
                  <a:alpha val="70000"/>
                </a:srgbClr>
              </a:solidFill>
              <a:ln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28" name="TextBox 1076">
                <a:extLst>
                  <a:ext uri="{FF2B5EF4-FFF2-40B4-BE49-F238E27FC236}">
                    <a16:creationId xmlns:a16="http://schemas.microsoft.com/office/drawing/2014/main" id="{826BBC71-A90F-4928-A92C-831FFEBB430D}"/>
                  </a:ext>
                </a:extLst>
              </p:cNvPr>
              <p:cNvSpPr txBox="1"/>
              <p:nvPr/>
            </p:nvSpPr>
            <p:spPr>
              <a:xfrm>
                <a:off x="4914451" y="1374585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b="1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路由</a:t>
                </a:r>
                <a:endParaRPr lang="en-US" b="1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grpSp>
          <p:nvGrpSpPr>
            <p:cNvPr id="13" name="Group 1061">
              <a:extLst>
                <a:ext uri="{FF2B5EF4-FFF2-40B4-BE49-F238E27FC236}">
                  <a16:creationId xmlns:a16="http://schemas.microsoft.com/office/drawing/2014/main" id="{F406EE78-894E-4131-A0D8-DE78974A8AC2}"/>
                </a:ext>
              </a:extLst>
            </p:cNvPr>
            <p:cNvGrpSpPr/>
            <p:nvPr/>
          </p:nvGrpSpPr>
          <p:grpSpPr>
            <a:xfrm>
              <a:off x="6000628" y="1798416"/>
              <a:ext cx="1023471" cy="590176"/>
              <a:chOff x="6106459" y="1967753"/>
              <a:chExt cx="1023471" cy="590176"/>
            </a:xfrm>
          </p:grpSpPr>
          <p:sp>
            <p:nvSpPr>
              <p:cNvPr id="25" name="Oval 1073">
                <a:extLst>
                  <a:ext uri="{FF2B5EF4-FFF2-40B4-BE49-F238E27FC236}">
                    <a16:creationId xmlns:a16="http://schemas.microsoft.com/office/drawing/2014/main" id="{DF70925C-A628-461A-BE2F-0034AD8CB9BE}"/>
                  </a:ext>
                </a:extLst>
              </p:cNvPr>
              <p:cNvSpPr/>
              <p:nvPr/>
            </p:nvSpPr>
            <p:spPr bwMode="auto">
              <a:xfrm>
                <a:off x="6106459" y="1967753"/>
                <a:ext cx="1023471" cy="590176"/>
              </a:xfrm>
              <a:prstGeom prst="ellipse">
                <a:avLst/>
              </a:prstGeom>
              <a:solidFill>
                <a:srgbClr val="008000">
                  <a:alpha val="70000"/>
                </a:srgbClr>
              </a:solidFill>
              <a:ln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26" name="TextBox 1074">
                <a:extLst>
                  <a:ext uri="{FF2B5EF4-FFF2-40B4-BE49-F238E27FC236}">
                    <a16:creationId xmlns:a16="http://schemas.microsoft.com/office/drawing/2014/main" id="{7F6A4AC2-31D9-4A3F-AFC4-2C4E3F2E7352}"/>
                  </a:ext>
                </a:extLst>
              </p:cNvPr>
              <p:cNvSpPr txBox="1"/>
              <p:nvPr/>
            </p:nvSpPr>
            <p:spPr>
              <a:xfrm>
                <a:off x="6305806" y="1997637"/>
                <a:ext cx="646331" cy="544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zh-CN" altLang="en-US" b="1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访问</a:t>
                </a:r>
                <a:endParaRPr lang="en-US" altLang="zh-CN" b="1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  <a:p>
                <a:pPr algn="ctr">
                  <a:lnSpc>
                    <a:spcPct val="80000"/>
                  </a:lnSpc>
                </a:pPr>
                <a:r>
                  <a:rPr lang="zh-CN" altLang="en-US" b="1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控制</a:t>
                </a:r>
                <a:endParaRPr lang="en-US" b="1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grpSp>
          <p:nvGrpSpPr>
            <p:cNvPr id="14" name="Group 1062">
              <a:extLst>
                <a:ext uri="{FF2B5EF4-FFF2-40B4-BE49-F238E27FC236}">
                  <a16:creationId xmlns:a16="http://schemas.microsoft.com/office/drawing/2014/main" id="{1C587DC4-3B35-40A0-852A-FBA02CF64577}"/>
                </a:ext>
              </a:extLst>
            </p:cNvPr>
            <p:cNvGrpSpPr/>
            <p:nvPr/>
          </p:nvGrpSpPr>
          <p:grpSpPr>
            <a:xfrm>
              <a:off x="7230837" y="1756871"/>
              <a:ext cx="1023471" cy="590176"/>
              <a:chOff x="6938682" y="977153"/>
              <a:chExt cx="1023471" cy="590176"/>
            </a:xfrm>
          </p:grpSpPr>
          <p:sp>
            <p:nvSpPr>
              <p:cNvPr id="23" name="Oval 1071">
                <a:extLst>
                  <a:ext uri="{FF2B5EF4-FFF2-40B4-BE49-F238E27FC236}">
                    <a16:creationId xmlns:a16="http://schemas.microsoft.com/office/drawing/2014/main" id="{FC8CFE88-F135-4567-9F61-4672D0C766BB}"/>
                  </a:ext>
                </a:extLst>
              </p:cNvPr>
              <p:cNvSpPr/>
              <p:nvPr/>
            </p:nvSpPr>
            <p:spPr bwMode="auto">
              <a:xfrm>
                <a:off x="6938682" y="977153"/>
                <a:ext cx="1023471" cy="590176"/>
              </a:xfrm>
              <a:prstGeom prst="ellipse">
                <a:avLst/>
              </a:prstGeom>
              <a:solidFill>
                <a:srgbClr val="008000">
                  <a:alpha val="70000"/>
                </a:srgbClr>
              </a:solidFill>
              <a:ln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24" name="TextBox 1072">
                <a:extLst>
                  <a:ext uri="{FF2B5EF4-FFF2-40B4-BE49-F238E27FC236}">
                    <a16:creationId xmlns:a16="http://schemas.microsoft.com/office/drawing/2014/main" id="{5BB25E34-3AEB-45F3-A309-8B81DE9ED76C}"/>
                  </a:ext>
                </a:extLst>
              </p:cNvPr>
              <p:cNvSpPr txBox="1"/>
              <p:nvPr/>
            </p:nvSpPr>
            <p:spPr>
              <a:xfrm>
                <a:off x="7138029" y="1007037"/>
                <a:ext cx="646331" cy="544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zh-CN" altLang="en-US" b="1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负载</a:t>
                </a:r>
                <a:endParaRPr lang="en-US" altLang="zh-CN" b="1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  <a:p>
                <a:pPr algn="ctr">
                  <a:lnSpc>
                    <a:spcPct val="80000"/>
                  </a:lnSpc>
                </a:pPr>
                <a:r>
                  <a:rPr lang="zh-CN" altLang="en-US" b="1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均衡</a:t>
                </a:r>
                <a:endParaRPr lang="en-US" b="1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cxnSp>
          <p:nvCxnSpPr>
            <p:cNvPr id="15" name="Straight Arrow Connector 1063">
              <a:extLst>
                <a:ext uri="{FF2B5EF4-FFF2-40B4-BE49-F238E27FC236}">
                  <a16:creationId xmlns:a16="http://schemas.microsoft.com/office/drawing/2014/main" id="{46CFE26D-E961-42D9-88FC-B7F33F469F92}"/>
                </a:ext>
              </a:extLst>
            </p:cNvPr>
            <p:cNvCxnSpPr/>
            <p:nvPr/>
          </p:nvCxnSpPr>
          <p:spPr bwMode="auto">
            <a:xfrm flipV="1">
              <a:off x="8627245" y="1217948"/>
              <a:ext cx="0" cy="124883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Straight Arrow Connector 1064">
              <a:extLst>
                <a:ext uri="{FF2B5EF4-FFF2-40B4-BE49-F238E27FC236}">
                  <a16:creationId xmlns:a16="http://schemas.microsoft.com/office/drawing/2014/main" id="{313EEB6E-7AE5-4352-8B23-D9B4274CEC67}"/>
                </a:ext>
              </a:extLst>
            </p:cNvPr>
            <p:cNvCxnSpPr/>
            <p:nvPr/>
          </p:nvCxnSpPr>
          <p:spPr bwMode="auto">
            <a:xfrm>
              <a:off x="8652645" y="2966181"/>
              <a:ext cx="0" cy="152442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Arrow Connector 1065">
              <a:extLst>
                <a:ext uri="{FF2B5EF4-FFF2-40B4-BE49-F238E27FC236}">
                  <a16:creationId xmlns:a16="http://schemas.microsoft.com/office/drawing/2014/main" id="{493BF188-58FD-4360-B0ED-6C7581E2AAEC}"/>
                </a:ext>
              </a:extLst>
            </p:cNvPr>
            <p:cNvCxnSpPr/>
            <p:nvPr/>
          </p:nvCxnSpPr>
          <p:spPr bwMode="auto">
            <a:xfrm>
              <a:off x="8661016" y="5381629"/>
              <a:ext cx="0" cy="4148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Straight Arrow Connector 1066">
              <a:extLst>
                <a:ext uri="{FF2B5EF4-FFF2-40B4-BE49-F238E27FC236}">
                  <a16:creationId xmlns:a16="http://schemas.microsoft.com/office/drawing/2014/main" id="{9CC9053D-512B-434D-8CD1-B8537FF1454D}"/>
                </a:ext>
              </a:extLst>
            </p:cNvPr>
            <p:cNvCxnSpPr/>
            <p:nvPr/>
          </p:nvCxnSpPr>
          <p:spPr bwMode="auto">
            <a:xfrm flipV="1">
              <a:off x="8653320" y="4546025"/>
              <a:ext cx="0" cy="4148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TextBox 399">
              <a:extLst>
                <a:ext uri="{FF2B5EF4-FFF2-40B4-BE49-F238E27FC236}">
                  <a16:creationId xmlns:a16="http://schemas.microsoft.com/office/drawing/2014/main" id="{338E5146-8362-4ABD-B896-169F40604E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0715" y="4235599"/>
              <a:ext cx="1635889" cy="300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463"/>
                </a:lnSpc>
              </a:pPr>
              <a:r>
                <a:rPr lang="zh-CN" altLang="en-US" sz="1800" b="1" i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南向</a:t>
              </a:r>
              <a:r>
                <a:rPr lang="en-US" altLang="zh-CN" sz="1800" b="1" i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API</a:t>
              </a:r>
              <a:endParaRPr lang="en-US" sz="1800" b="1" i="1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0" name="TextBox 399">
              <a:extLst>
                <a:ext uri="{FF2B5EF4-FFF2-40B4-BE49-F238E27FC236}">
                  <a16:creationId xmlns:a16="http://schemas.microsoft.com/office/drawing/2014/main" id="{3B61C992-D492-4E60-9AC6-5DF2D76CD6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46778" y="2717781"/>
              <a:ext cx="1635889" cy="300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463"/>
                </a:lnSpc>
              </a:pPr>
              <a:r>
                <a:rPr lang="zh-CN" altLang="en-US" sz="1800" b="1" i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北向</a:t>
              </a:r>
              <a:r>
                <a:rPr lang="en-US" sz="1800" b="1" i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 API</a:t>
              </a:r>
            </a:p>
          </p:txBody>
        </p:sp>
        <p:sp>
          <p:nvSpPr>
            <p:cNvPr id="21" name="TextBox 399">
              <a:extLst>
                <a:ext uri="{FF2B5EF4-FFF2-40B4-BE49-F238E27FC236}">
                  <a16:creationId xmlns:a16="http://schemas.microsoft.com/office/drawing/2014/main" id="{0A27D3FA-49EC-46CC-8044-E942933712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7651" y="5795718"/>
              <a:ext cx="2555626" cy="300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463"/>
                </a:lnSpc>
              </a:pPr>
              <a:r>
                <a:rPr lang="en-US" altLang="zh-CN" sz="1800" b="1" i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SDN</a:t>
              </a:r>
              <a:r>
                <a:rPr lang="zh-CN" altLang="en-US" sz="1800" b="1" i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控制的分组交换机</a:t>
              </a:r>
              <a:endParaRPr lang="en-US" sz="1800" b="1" i="1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2" name="TextBox 399">
              <a:extLst>
                <a:ext uri="{FF2B5EF4-FFF2-40B4-BE49-F238E27FC236}">
                  <a16:creationId xmlns:a16="http://schemas.microsoft.com/office/drawing/2014/main" id="{143BF6BE-02C7-455A-BC7B-9632194E5F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7907" y="910464"/>
              <a:ext cx="2381659" cy="300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463"/>
                </a:lnSpc>
              </a:pPr>
              <a:r>
                <a:rPr lang="zh-CN" altLang="en-US" sz="1800" b="1" i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网络控制应用程序</a:t>
              </a:r>
              <a:endParaRPr lang="en-US" sz="1800" b="1" i="1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sp>
        <p:nvSpPr>
          <p:cNvPr id="124" name="Rectangle 1">
            <a:extLst>
              <a:ext uri="{FF2B5EF4-FFF2-40B4-BE49-F238E27FC236}">
                <a16:creationId xmlns:a16="http://schemas.microsoft.com/office/drawing/2014/main" id="{A9A4CA57-905E-4390-BC54-5205F9BFD72C}"/>
              </a:ext>
            </a:extLst>
          </p:cNvPr>
          <p:cNvSpPr/>
          <p:nvPr/>
        </p:nvSpPr>
        <p:spPr bwMode="auto">
          <a:xfrm>
            <a:off x="5009666" y="914855"/>
            <a:ext cx="4134334" cy="3947271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Content Placeholder 6">
            <a:extLst>
              <a:ext uri="{FF2B5EF4-FFF2-40B4-BE49-F238E27FC236}">
                <a16:creationId xmlns:a16="http://schemas.microsoft.com/office/drawing/2014/main" id="{3F196BA1-2EFF-4724-AD57-47A3FB371973}"/>
              </a:ext>
            </a:extLst>
          </p:cNvPr>
          <p:cNvSpPr txBox="1">
            <a:spLocks/>
          </p:cNvSpPr>
          <p:nvPr/>
        </p:nvSpPr>
        <p:spPr bwMode="auto">
          <a:xfrm>
            <a:off x="236963" y="1251486"/>
            <a:ext cx="4504644" cy="501015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indent="0">
              <a:lnSpc>
                <a:spcPct val="110000"/>
              </a:lnSpc>
              <a:buNone/>
              <a:defRPr/>
            </a:pPr>
            <a:r>
              <a:rPr lang="zh-CN" altLang="en-US" u="none" dirty="0">
                <a:solidFill>
                  <a:srgbClr val="CC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数据平面分组交换机</a:t>
            </a:r>
            <a:r>
              <a:rPr lang="en-US" u="none" dirty="0">
                <a:solidFill>
                  <a:srgbClr val="CC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: </a:t>
            </a:r>
          </a:p>
          <a:p>
            <a:pPr algn="just">
              <a:lnSpc>
                <a:spcPct val="110000"/>
              </a:lnSpc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硬件实现数据平面的通用转发，分组交换机功能更单一，转发速度更快</a:t>
            </a:r>
            <a:endParaRPr lang="en-US" altLang="zh-CN" sz="2200" u="none" dirty="0"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algn="just">
              <a:lnSpc>
                <a:spcPct val="110000"/>
              </a:lnSpc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转发流表由</a:t>
            </a:r>
            <a:r>
              <a:rPr lang="en-US" altLang="zh-CN" sz="2200" u="none" dirty="0"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SDN</a:t>
            </a:r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控制器计算并下发</a:t>
            </a:r>
            <a:endParaRPr lang="en-US" altLang="zh-CN" sz="2200" u="none" dirty="0"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algn="just">
              <a:lnSpc>
                <a:spcPct val="110000"/>
              </a:lnSpc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通过</a:t>
            </a:r>
            <a:r>
              <a:rPr lang="en-US" altLang="zh-CN" sz="2200" u="none" dirty="0"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API</a:t>
            </a:r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（南向）对流表进行设置以控制转发（例如</a:t>
            </a:r>
            <a:r>
              <a:rPr lang="en-US" altLang="zh-CN" sz="2200" u="none" dirty="0"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OpenFlow</a:t>
            </a:r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）</a:t>
            </a:r>
            <a:endParaRPr lang="en-US" altLang="zh-CN" sz="2200" u="none" dirty="0"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algn="just">
              <a:lnSpc>
                <a:spcPct val="110000"/>
              </a:lnSpc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CN" sz="2200" u="none" dirty="0"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SDN</a:t>
            </a:r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控制器与分组交互机之间的通信采用</a:t>
            </a:r>
            <a:r>
              <a:rPr lang="en-US" altLang="zh-CN" sz="2200" u="none" dirty="0"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OpenFlow</a:t>
            </a:r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协议</a:t>
            </a:r>
            <a:endParaRPr lang="en-US" altLang="zh-CN" sz="2200" u="none" dirty="0"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endParaRPr lang="en-US" altLang="zh-CN" sz="2000" u="none" dirty="0"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endParaRPr lang="en-US" sz="2000" u="none" dirty="0"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90862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67">
            <a:extLst>
              <a:ext uri="{FF2B5EF4-FFF2-40B4-BE49-F238E27FC236}">
                <a16:creationId xmlns:a16="http://schemas.microsoft.com/office/drawing/2014/main" id="{00E79ACA-96AE-4356-B527-B0FFB94ACC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491" y="397063"/>
            <a:ext cx="605005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SDN</a:t>
            </a:r>
            <a:r>
              <a:rPr lang="zh-CN" altLang="en-US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架构全景视图</a:t>
            </a:r>
            <a:r>
              <a:rPr lang="en-US" altLang="zh-CN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:SDN</a:t>
            </a:r>
            <a:r>
              <a:rPr lang="zh-CN" altLang="en-US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控制器</a:t>
            </a:r>
            <a:endParaRPr lang="en-US" altLang="zh-CN" sz="3600" u="none" dirty="0">
              <a:solidFill>
                <a:schemeClr val="tx2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4" name="Group 1052">
            <a:extLst>
              <a:ext uri="{FF2B5EF4-FFF2-40B4-BE49-F238E27FC236}">
                <a16:creationId xmlns:a16="http://schemas.microsoft.com/office/drawing/2014/main" id="{F7241596-94FC-4F5E-8E9E-4C6446AE03EC}"/>
              </a:ext>
            </a:extLst>
          </p:cNvPr>
          <p:cNvGrpSpPr/>
          <p:nvPr/>
        </p:nvGrpSpPr>
        <p:grpSpPr>
          <a:xfrm>
            <a:off x="4990227" y="959598"/>
            <a:ext cx="4229754" cy="5186170"/>
            <a:chOff x="4990227" y="910464"/>
            <a:chExt cx="4229754" cy="5186170"/>
          </a:xfrm>
        </p:grpSpPr>
        <p:sp>
          <p:nvSpPr>
            <p:cNvPr id="5" name="TextBox 399">
              <a:extLst>
                <a:ext uri="{FF2B5EF4-FFF2-40B4-BE49-F238E27FC236}">
                  <a16:creationId xmlns:a16="http://schemas.microsoft.com/office/drawing/2014/main" id="{24D2F901-2BD2-4CCB-87F4-DE5A17E242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07957" y="4936685"/>
              <a:ext cx="1107997" cy="300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463"/>
                </a:lnSpc>
              </a:pPr>
              <a:r>
                <a:rPr lang="zh-CN" altLang="en-US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数据平面</a:t>
              </a:r>
              <a:endParaRPr lang="en-US" sz="1800" b="1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" name="TextBox 400">
              <a:extLst>
                <a:ext uri="{FF2B5EF4-FFF2-40B4-BE49-F238E27FC236}">
                  <a16:creationId xmlns:a16="http://schemas.microsoft.com/office/drawing/2014/main" id="{C11C817A-711D-482B-8CF6-C40534FC9E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11984" y="2474327"/>
              <a:ext cx="1107997" cy="300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463"/>
                </a:lnSpc>
              </a:pPr>
              <a:r>
                <a:rPr lang="zh-CN" altLang="en-US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控制平面</a:t>
              </a:r>
              <a:endParaRPr lang="en-US" sz="1800" b="1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cxnSp>
          <p:nvCxnSpPr>
            <p:cNvPr id="7" name="Straight Connector 1055">
              <a:extLst>
                <a:ext uri="{FF2B5EF4-FFF2-40B4-BE49-F238E27FC236}">
                  <a16:creationId xmlns:a16="http://schemas.microsoft.com/office/drawing/2014/main" id="{946FE4FC-F3FD-4143-BD29-BBCF404B3939}"/>
                </a:ext>
              </a:extLst>
            </p:cNvPr>
            <p:cNvCxnSpPr/>
            <p:nvPr/>
          </p:nvCxnSpPr>
          <p:spPr bwMode="auto">
            <a:xfrm flipV="1">
              <a:off x="5272718" y="4529666"/>
              <a:ext cx="2791783" cy="14329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056">
              <a:extLst>
                <a:ext uri="{FF2B5EF4-FFF2-40B4-BE49-F238E27FC236}">
                  <a16:creationId xmlns:a16="http://schemas.microsoft.com/office/drawing/2014/main" id="{AF899578-5ACA-430B-B71F-B16E9589C61D}"/>
                </a:ext>
              </a:extLst>
            </p:cNvPr>
            <p:cNvCxnSpPr/>
            <p:nvPr/>
          </p:nvCxnSpPr>
          <p:spPr bwMode="auto">
            <a:xfrm flipV="1">
              <a:off x="5192283" y="2709335"/>
              <a:ext cx="3041550" cy="18563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1057">
              <a:extLst>
                <a:ext uri="{FF2B5EF4-FFF2-40B4-BE49-F238E27FC236}">
                  <a16:creationId xmlns:a16="http://schemas.microsoft.com/office/drawing/2014/main" id="{0555733E-BBA3-489C-A465-D9ECBF0AD3C1}"/>
                </a:ext>
              </a:extLst>
            </p:cNvPr>
            <p:cNvGrpSpPr/>
            <p:nvPr/>
          </p:nvGrpSpPr>
          <p:grpSpPr>
            <a:xfrm>
              <a:off x="5164667" y="4826000"/>
              <a:ext cx="2979208" cy="973667"/>
              <a:chOff x="2592388" y="5601756"/>
              <a:chExt cx="4027487" cy="939800"/>
            </a:xfrm>
          </p:grpSpPr>
          <p:sp>
            <p:nvSpPr>
              <p:cNvPr id="65" name="Freeform 2">
                <a:extLst>
                  <a:ext uri="{FF2B5EF4-FFF2-40B4-BE49-F238E27FC236}">
                    <a16:creationId xmlns:a16="http://schemas.microsoft.com/office/drawing/2014/main" id="{FE27C871-F442-427D-9C43-F3DFD69CDE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2388" y="5601756"/>
                <a:ext cx="4027487" cy="939800"/>
              </a:xfrm>
              <a:custGeom>
                <a:avLst/>
                <a:gdLst>
                  <a:gd name="T0" fmla="*/ 648763 w 10001"/>
                  <a:gd name="T1" fmla="*/ 34777612 h 10125"/>
                  <a:gd name="T2" fmla="*/ 115976403 w 10001"/>
                  <a:gd name="T3" fmla="*/ 13733703 h 10125"/>
                  <a:gd name="T4" fmla="*/ 507700960 w 10001"/>
                  <a:gd name="T5" fmla="*/ 8662125 h 10125"/>
                  <a:gd name="T6" fmla="*/ 810212713 w 10001"/>
                  <a:gd name="T7" fmla="*/ 0 h 10125"/>
                  <a:gd name="T8" fmla="*/ 1090015738 w 10001"/>
                  <a:gd name="T9" fmla="*/ 8687929 h 10125"/>
                  <a:gd name="T10" fmla="*/ 1310938763 w 10001"/>
                  <a:gd name="T11" fmla="*/ 4279362 h 10125"/>
                  <a:gd name="T12" fmla="*/ 1620263134 w 10001"/>
                  <a:gd name="T13" fmla="*/ 25736690 h 10125"/>
                  <a:gd name="T14" fmla="*/ 1394798364 w 10001"/>
                  <a:gd name="T15" fmla="*/ 58525268 h 10125"/>
                  <a:gd name="T16" fmla="*/ 1134622140 w 10001"/>
                  <a:gd name="T17" fmla="*/ 80266624 h 10125"/>
                  <a:gd name="T18" fmla="*/ 860820276 w 10001"/>
                  <a:gd name="T19" fmla="*/ 76142271 h 10125"/>
                  <a:gd name="T20" fmla="*/ 708996782 w 10001"/>
                  <a:gd name="T21" fmla="*/ 85346835 h 10125"/>
                  <a:gd name="T22" fmla="*/ 509322667 w 10001"/>
                  <a:gd name="T23" fmla="*/ 86268164 h 10125"/>
                  <a:gd name="T24" fmla="*/ 353443899 w 10001"/>
                  <a:gd name="T25" fmla="*/ 67979516 h 10125"/>
                  <a:gd name="T26" fmla="*/ 192536914 w 10001"/>
                  <a:gd name="T27" fmla="*/ 64535347 h 10125"/>
                  <a:gd name="T28" fmla="*/ 648763 w 10001"/>
                  <a:gd name="T29" fmla="*/ 34777612 h 1012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001" h="10125">
                    <a:moveTo>
                      <a:pt x="4" y="4039"/>
                    </a:moveTo>
                    <a:cubicBezTo>
                      <a:pt x="-29" y="2271"/>
                      <a:pt x="194" y="2100"/>
                      <a:pt x="715" y="1595"/>
                    </a:cubicBezTo>
                    <a:cubicBezTo>
                      <a:pt x="1236" y="1089"/>
                      <a:pt x="2417" y="1272"/>
                      <a:pt x="3130" y="1006"/>
                    </a:cubicBezTo>
                    <a:cubicBezTo>
                      <a:pt x="3843" y="740"/>
                      <a:pt x="4397" y="0"/>
                      <a:pt x="4995" y="0"/>
                    </a:cubicBezTo>
                    <a:cubicBezTo>
                      <a:pt x="5593" y="1"/>
                      <a:pt x="6206" y="926"/>
                      <a:pt x="6720" y="1009"/>
                    </a:cubicBezTo>
                    <a:cubicBezTo>
                      <a:pt x="7234" y="1092"/>
                      <a:pt x="7536" y="241"/>
                      <a:pt x="8082" y="497"/>
                    </a:cubicBezTo>
                    <a:cubicBezTo>
                      <a:pt x="8628" y="756"/>
                      <a:pt x="9854" y="442"/>
                      <a:pt x="9989" y="2989"/>
                    </a:cubicBezTo>
                    <a:cubicBezTo>
                      <a:pt x="10124" y="5536"/>
                      <a:pt x="9098" y="5742"/>
                      <a:pt x="8599" y="6797"/>
                    </a:cubicBezTo>
                    <a:cubicBezTo>
                      <a:pt x="8100" y="7852"/>
                      <a:pt x="7544" y="8981"/>
                      <a:pt x="6995" y="9322"/>
                    </a:cubicBezTo>
                    <a:cubicBezTo>
                      <a:pt x="6446" y="9663"/>
                      <a:pt x="5793" y="8957"/>
                      <a:pt x="5307" y="8843"/>
                    </a:cubicBezTo>
                    <a:cubicBezTo>
                      <a:pt x="4819" y="8726"/>
                      <a:pt x="4628" y="10048"/>
                      <a:pt x="4371" y="9912"/>
                    </a:cubicBezTo>
                    <a:cubicBezTo>
                      <a:pt x="4114" y="9775"/>
                      <a:pt x="3505" y="10355"/>
                      <a:pt x="3140" y="10019"/>
                    </a:cubicBezTo>
                    <a:cubicBezTo>
                      <a:pt x="2774" y="9683"/>
                      <a:pt x="2820" y="8138"/>
                      <a:pt x="2179" y="7895"/>
                    </a:cubicBezTo>
                    <a:cubicBezTo>
                      <a:pt x="1586" y="6800"/>
                      <a:pt x="1549" y="8137"/>
                      <a:pt x="1187" y="7495"/>
                    </a:cubicBezTo>
                    <a:cubicBezTo>
                      <a:pt x="825" y="6852"/>
                      <a:pt x="-7" y="6157"/>
                      <a:pt x="4" y="4039"/>
                    </a:cubicBezTo>
                    <a:close/>
                  </a:path>
                </a:pathLst>
              </a:custGeom>
              <a:solidFill>
                <a:srgbClr val="66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cxnSp>
            <p:nvCxnSpPr>
              <p:cNvPr id="66" name="Straight Connector 1114">
                <a:extLst>
                  <a:ext uri="{FF2B5EF4-FFF2-40B4-BE49-F238E27FC236}">
                    <a16:creationId xmlns:a16="http://schemas.microsoft.com/office/drawing/2014/main" id="{48B7605E-7E95-45F9-B484-550455ABB10A}"/>
                  </a:ext>
                </a:extLst>
              </p:cNvPr>
              <p:cNvCxnSpPr/>
              <p:nvPr/>
            </p:nvCxnSpPr>
            <p:spPr>
              <a:xfrm flipV="1">
                <a:off x="3262941" y="5752569"/>
                <a:ext cx="1316038" cy="1317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1115">
                <a:extLst>
                  <a:ext uri="{FF2B5EF4-FFF2-40B4-BE49-F238E27FC236}">
                    <a16:creationId xmlns:a16="http://schemas.microsoft.com/office/drawing/2014/main" id="{DE55C9A3-BF59-4D0D-A0EC-A12F3C0AD4AC}"/>
                  </a:ext>
                </a:extLst>
              </p:cNvPr>
              <p:cNvCxnSpPr/>
              <p:nvPr/>
            </p:nvCxnSpPr>
            <p:spPr>
              <a:xfrm>
                <a:off x="3151816" y="5939894"/>
                <a:ext cx="2259013" cy="2984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1116">
                <a:extLst>
                  <a:ext uri="{FF2B5EF4-FFF2-40B4-BE49-F238E27FC236}">
                    <a16:creationId xmlns:a16="http://schemas.microsoft.com/office/drawing/2014/main" id="{890CED74-1361-4301-9721-9DCA1B7849E4}"/>
                  </a:ext>
                </a:extLst>
              </p:cNvPr>
              <p:cNvCxnSpPr/>
              <p:nvPr/>
            </p:nvCxnSpPr>
            <p:spPr>
              <a:xfrm>
                <a:off x="3164516" y="6044669"/>
                <a:ext cx="714375" cy="2762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1117">
                <a:extLst>
                  <a:ext uri="{FF2B5EF4-FFF2-40B4-BE49-F238E27FC236}">
                    <a16:creationId xmlns:a16="http://schemas.microsoft.com/office/drawing/2014/main" id="{BF89A91A-428C-469D-9E5E-90FAA2DD196D}"/>
                  </a:ext>
                </a:extLst>
              </p:cNvPr>
              <p:cNvCxnSpPr/>
              <p:nvPr/>
            </p:nvCxnSpPr>
            <p:spPr>
              <a:xfrm flipV="1">
                <a:off x="4182104" y="6238344"/>
                <a:ext cx="1247775" cy="825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1118">
                <a:extLst>
                  <a:ext uri="{FF2B5EF4-FFF2-40B4-BE49-F238E27FC236}">
                    <a16:creationId xmlns:a16="http://schemas.microsoft.com/office/drawing/2014/main" id="{D8C6E803-0799-486E-9D29-13028540582F}"/>
                  </a:ext>
                </a:extLst>
              </p:cNvPr>
              <p:cNvCxnSpPr/>
              <p:nvPr/>
            </p:nvCxnSpPr>
            <p:spPr>
              <a:xfrm>
                <a:off x="4842504" y="5785906"/>
                <a:ext cx="1057275" cy="1238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1119">
                <a:extLst>
                  <a:ext uri="{FF2B5EF4-FFF2-40B4-BE49-F238E27FC236}">
                    <a16:creationId xmlns:a16="http://schemas.microsoft.com/office/drawing/2014/main" id="{119EF6D8-3BFA-4584-8FE0-14190E694897}"/>
                  </a:ext>
                </a:extLst>
              </p:cNvPr>
              <p:cNvCxnSpPr/>
              <p:nvPr/>
            </p:nvCxnSpPr>
            <p:spPr>
              <a:xfrm flipV="1">
                <a:off x="4126541" y="5939894"/>
                <a:ext cx="1790700" cy="2984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1120">
                <a:extLst>
                  <a:ext uri="{FF2B5EF4-FFF2-40B4-BE49-F238E27FC236}">
                    <a16:creationId xmlns:a16="http://schemas.microsoft.com/office/drawing/2014/main" id="{CD95D2DE-9514-420B-9362-EA0BB561DFC0}"/>
                  </a:ext>
                </a:extLst>
              </p:cNvPr>
              <p:cNvCxnSpPr/>
              <p:nvPr/>
            </p:nvCxnSpPr>
            <p:spPr>
              <a:xfrm flipV="1">
                <a:off x="5453691" y="5968469"/>
                <a:ext cx="588963" cy="26987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1121">
                <a:extLst>
                  <a:ext uri="{FF2B5EF4-FFF2-40B4-BE49-F238E27FC236}">
                    <a16:creationId xmlns:a16="http://schemas.microsoft.com/office/drawing/2014/main" id="{02B1BBD3-83E1-4978-BCAB-9910314419E9}"/>
                  </a:ext>
                </a:extLst>
              </p:cNvPr>
              <p:cNvCxnSpPr/>
              <p:nvPr/>
            </p:nvCxnSpPr>
            <p:spPr>
              <a:xfrm>
                <a:off x="4596441" y="5752569"/>
                <a:ext cx="814388" cy="4016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4" name="Group 347">
                <a:extLst>
                  <a:ext uri="{FF2B5EF4-FFF2-40B4-BE49-F238E27FC236}">
                    <a16:creationId xmlns:a16="http://schemas.microsoft.com/office/drawing/2014/main" id="{AB606425-55C5-4160-840A-A62490F0EB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56401" y="5796097"/>
                <a:ext cx="588970" cy="242608"/>
                <a:chOff x="1871277" y="1576300"/>
                <a:chExt cx="1128371" cy="437861"/>
              </a:xfrm>
            </p:grpSpPr>
            <p:sp>
              <p:nvSpPr>
                <p:cNvPr id="115" name="Oval 1163">
                  <a:extLst>
                    <a:ext uri="{FF2B5EF4-FFF2-40B4-BE49-F238E27FC236}">
                      <a16:creationId xmlns:a16="http://schemas.microsoft.com/office/drawing/2014/main" id="{8B5D58F9-C4EB-47B1-AA6B-0E53A5C2EFBA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16" name="Rectangle 1164">
                  <a:extLst>
                    <a:ext uri="{FF2B5EF4-FFF2-40B4-BE49-F238E27FC236}">
                      <a16:creationId xmlns:a16="http://schemas.microsoft.com/office/drawing/2014/main" id="{5DBEE07C-E1AB-434B-BE33-0ED4C4E3C959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17" name="Oval 1165">
                  <a:extLst>
                    <a:ext uri="{FF2B5EF4-FFF2-40B4-BE49-F238E27FC236}">
                      <a16:creationId xmlns:a16="http://schemas.microsoft.com/office/drawing/2014/main" id="{00DBAD5E-DCC5-4B44-BB78-669F51757982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18" name="Freeform 1166">
                  <a:extLst>
                    <a:ext uri="{FF2B5EF4-FFF2-40B4-BE49-F238E27FC236}">
                      <a16:creationId xmlns:a16="http://schemas.microsoft.com/office/drawing/2014/main" id="{5AC53B32-A7C8-4151-9B2A-DE74B325AB0E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19" name="Freeform 1167">
                  <a:extLst>
                    <a:ext uri="{FF2B5EF4-FFF2-40B4-BE49-F238E27FC236}">
                      <a16:creationId xmlns:a16="http://schemas.microsoft.com/office/drawing/2014/main" id="{2977ECFB-4B5F-475A-8007-3885CC84C72E}"/>
                    </a:ext>
                  </a:extLst>
                </p:cNvPr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20" name="Freeform 1168">
                  <a:extLst>
                    <a:ext uri="{FF2B5EF4-FFF2-40B4-BE49-F238E27FC236}">
                      <a16:creationId xmlns:a16="http://schemas.microsoft.com/office/drawing/2014/main" id="{60FA4A9E-1770-4EB9-A5DE-66743102EABF}"/>
                    </a:ext>
                  </a:extLst>
                </p:cNvPr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21" name="Freeform 1169">
                  <a:extLst>
                    <a:ext uri="{FF2B5EF4-FFF2-40B4-BE49-F238E27FC236}">
                      <a16:creationId xmlns:a16="http://schemas.microsoft.com/office/drawing/2014/main" id="{C1102246-5E3B-47B5-8F4C-9CE4D543332B}"/>
                    </a:ext>
                  </a:extLst>
                </p:cNvPr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cxnSp>
              <p:nvCxnSpPr>
                <p:cNvPr id="122" name="Straight Connector 1170">
                  <a:extLst>
                    <a:ext uri="{FF2B5EF4-FFF2-40B4-BE49-F238E27FC236}">
                      <a16:creationId xmlns:a16="http://schemas.microsoft.com/office/drawing/2014/main" id="{16AAEDD1-3A11-46CD-B1B8-3397F03393A8}"/>
                    </a:ext>
                  </a:extLst>
                </p:cNvPr>
                <p:cNvCxnSpPr>
                  <a:endCxn id="117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171">
                  <a:extLst>
                    <a:ext uri="{FF2B5EF4-FFF2-40B4-BE49-F238E27FC236}">
                      <a16:creationId xmlns:a16="http://schemas.microsoft.com/office/drawing/2014/main" id="{521B1E47-30F1-42CF-8A45-CACA5C5585E5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" name="Group 347">
                <a:extLst>
                  <a:ext uri="{FF2B5EF4-FFF2-40B4-BE49-F238E27FC236}">
                    <a16:creationId xmlns:a16="http://schemas.microsoft.com/office/drawing/2014/main" id="{EFDB21B9-D929-4012-9F6A-3A01A054E1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75328" y="5654000"/>
                <a:ext cx="588970" cy="242608"/>
                <a:chOff x="1871277" y="1576300"/>
                <a:chExt cx="1128371" cy="437861"/>
              </a:xfrm>
            </p:grpSpPr>
            <p:sp>
              <p:nvSpPr>
                <p:cNvPr id="106" name="Oval 1154">
                  <a:extLst>
                    <a:ext uri="{FF2B5EF4-FFF2-40B4-BE49-F238E27FC236}">
                      <a16:creationId xmlns:a16="http://schemas.microsoft.com/office/drawing/2014/main" id="{C70F4B2B-E18E-4351-97DB-56B7B29C08E3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07" name="Rectangle 1155">
                  <a:extLst>
                    <a:ext uri="{FF2B5EF4-FFF2-40B4-BE49-F238E27FC236}">
                      <a16:creationId xmlns:a16="http://schemas.microsoft.com/office/drawing/2014/main" id="{AA979933-211A-4204-9205-7CFC89BE49FE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08" name="Oval 1156">
                  <a:extLst>
                    <a:ext uri="{FF2B5EF4-FFF2-40B4-BE49-F238E27FC236}">
                      <a16:creationId xmlns:a16="http://schemas.microsoft.com/office/drawing/2014/main" id="{D321161F-EDA3-461B-A97B-31F3EE246C6D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09" name="Freeform 1157">
                  <a:extLst>
                    <a:ext uri="{FF2B5EF4-FFF2-40B4-BE49-F238E27FC236}">
                      <a16:creationId xmlns:a16="http://schemas.microsoft.com/office/drawing/2014/main" id="{457837A7-4DF6-4C38-B748-B062BBF633A9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10" name="Freeform 1158">
                  <a:extLst>
                    <a:ext uri="{FF2B5EF4-FFF2-40B4-BE49-F238E27FC236}">
                      <a16:creationId xmlns:a16="http://schemas.microsoft.com/office/drawing/2014/main" id="{71A8535E-7D8F-4A2C-A78A-A7E5BDFD9E41}"/>
                    </a:ext>
                  </a:extLst>
                </p:cNvPr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11" name="Freeform 1159">
                  <a:extLst>
                    <a:ext uri="{FF2B5EF4-FFF2-40B4-BE49-F238E27FC236}">
                      <a16:creationId xmlns:a16="http://schemas.microsoft.com/office/drawing/2014/main" id="{34E1FDD1-A209-4D7F-BD4B-E15AFCB1C59B}"/>
                    </a:ext>
                  </a:extLst>
                </p:cNvPr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12" name="Freeform 1160">
                  <a:extLst>
                    <a:ext uri="{FF2B5EF4-FFF2-40B4-BE49-F238E27FC236}">
                      <a16:creationId xmlns:a16="http://schemas.microsoft.com/office/drawing/2014/main" id="{9DFDA7C1-FB01-4664-9F39-2955FB0E5559}"/>
                    </a:ext>
                  </a:extLst>
                </p:cNvPr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cxnSp>
              <p:nvCxnSpPr>
                <p:cNvPr id="113" name="Straight Connector 1161">
                  <a:extLst>
                    <a:ext uri="{FF2B5EF4-FFF2-40B4-BE49-F238E27FC236}">
                      <a16:creationId xmlns:a16="http://schemas.microsoft.com/office/drawing/2014/main" id="{8C97FE98-0264-4AE6-9A2A-F37C30FF0862}"/>
                    </a:ext>
                  </a:extLst>
                </p:cNvPr>
                <p:cNvCxnSpPr>
                  <a:endCxn id="108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62">
                  <a:extLst>
                    <a:ext uri="{FF2B5EF4-FFF2-40B4-BE49-F238E27FC236}">
                      <a16:creationId xmlns:a16="http://schemas.microsoft.com/office/drawing/2014/main" id="{738BA445-68B5-496F-AEE5-58ED50C41DD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" name="Group 347">
                <a:extLst>
                  <a:ext uri="{FF2B5EF4-FFF2-40B4-BE49-F238E27FC236}">
                    <a16:creationId xmlns:a16="http://schemas.microsoft.com/office/drawing/2014/main" id="{33CC9290-17D0-490B-B300-B4826028309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48241" y="5847813"/>
                <a:ext cx="588970" cy="242608"/>
                <a:chOff x="1871277" y="1576300"/>
                <a:chExt cx="1128371" cy="437861"/>
              </a:xfrm>
            </p:grpSpPr>
            <p:sp>
              <p:nvSpPr>
                <p:cNvPr id="97" name="Oval 1145">
                  <a:extLst>
                    <a:ext uri="{FF2B5EF4-FFF2-40B4-BE49-F238E27FC236}">
                      <a16:creationId xmlns:a16="http://schemas.microsoft.com/office/drawing/2014/main" id="{1CAB6F8F-E29C-40EE-BBC6-BD6CA7A76FBF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98" name="Rectangle 1146">
                  <a:extLst>
                    <a:ext uri="{FF2B5EF4-FFF2-40B4-BE49-F238E27FC236}">
                      <a16:creationId xmlns:a16="http://schemas.microsoft.com/office/drawing/2014/main" id="{8AF2CA7A-FB18-45E2-A6C5-490007776533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99" name="Oval 1147">
                  <a:extLst>
                    <a:ext uri="{FF2B5EF4-FFF2-40B4-BE49-F238E27FC236}">
                      <a16:creationId xmlns:a16="http://schemas.microsoft.com/office/drawing/2014/main" id="{CA0F7DB5-C92E-4E71-B6D6-BE5628FD117B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00" name="Freeform 1148">
                  <a:extLst>
                    <a:ext uri="{FF2B5EF4-FFF2-40B4-BE49-F238E27FC236}">
                      <a16:creationId xmlns:a16="http://schemas.microsoft.com/office/drawing/2014/main" id="{E6079F1A-8FC9-4E1E-9525-6621146A4286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01" name="Freeform 1149">
                  <a:extLst>
                    <a:ext uri="{FF2B5EF4-FFF2-40B4-BE49-F238E27FC236}">
                      <a16:creationId xmlns:a16="http://schemas.microsoft.com/office/drawing/2014/main" id="{6D53C6E7-7CFC-42CA-B9A0-02EA6AF5EDBC}"/>
                    </a:ext>
                  </a:extLst>
                </p:cNvPr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02" name="Freeform 1150">
                  <a:extLst>
                    <a:ext uri="{FF2B5EF4-FFF2-40B4-BE49-F238E27FC236}">
                      <a16:creationId xmlns:a16="http://schemas.microsoft.com/office/drawing/2014/main" id="{47AF3469-7EA5-4ECD-8D7C-DFDE05D305D4}"/>
                    </a:ext>
                  </a:extLst>
                </p:cNvPr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03" name="Freeform 1151">
                  <a:extLst>
                    <a:ext uri="{FF2B5EF4-FFF2-40B4-BE49-F238E27FC236}">
                      <a16:creationId xmlns:a16="http://schemas.microsoft.com/office/drawing/2014/main" id="{B329B94E-9BC4-4BC5-A813-DA88AB0E17DC}"/>
                    </a:ext>
                  </a:extLst>
                </p:cNvPr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cxnSp>
              <p:nvCxnSpPr>
                <p:cNvPr id="104" name="Straight Connector 1152">
                  <a:extLst>
                    <a:ext uri="{FF2B5EF4-FFF2-40B4-BE49-F238E27FC236}">
                      <a16:creationId xmlns:a16="http://schemas.microsoft.com/office/drawing/2014/main" id="{D2103628-8DCF-478C-9BEC-BB13F994AE4C}"/>
                    </a:ext>
                  </a:extLst>
                </p:cNvPr>
                <p:cNvCxnSpPr>
                  <a:endCxn id="99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153">
                  <a:extLst>
                    <a:ext uri="{FF2B5EF4-FFF2-40B4-BE49-F238E27FC236}">
                      <a16:creationId xmlns:a16="http://schemas.microsoft.com/office/drawing/2014/main" id="{96B80985-7B0E-489F-8BD8-BEDCACA960C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" name="Group 347">
                <a:extLst>
                  <a:ext uri="{FF2B5EF4-FFF2-40B4-BE49-F238E27FC236}">
                    <a16:creationId xmlns:a16="http://schemas.microsoft.com/office/drawing/2014/main" id="{23FA0145-269E-4C48-88DE-8CFD12EC6B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166757" y="6114152"/>
                <a:ext cx="588970" cy="242608"/>
                <a:chOff x="1871277" y="1576300"/>
                <a:chExt cx="1128371" cy="437861"/>
              </a:xfrm>
            </p:grpSpPr>
            <p:sp>
              <p:nvSpPr>
                <p:cNvPr id="88" name="Oval 1136">
                  <a:extLst>
                    <a:ext uri="{FF2B5EF4-FFF2-40B4-BE49-F238E27FC236}">
                      <a16:creationId xmlns:a16="http://schemas.microsoft.com/office/drawing/2014/main" id="{77E5E040-3F39-479A-92E9-B14EF39BDD5E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89" name="Rectangle 1137">
                  <a:extLst>
                    <a:ext uri="{FF2B5EF4-FFF2-40B4-BE49-F238E27FC236}">
                      <a16:creationId xmlns:a16="http://schemas.microsoft.com/office/drawing/2014/main" id="{9D9F72AB-34D6-49E2-803E-9D96F5CAB181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90" name="Oval 1138">
                  <a:extLst>
                    <a:ext uri="{FF2B5EF4-FFF2-40B4-BE49-F238E27FC236}">
                      <a16:creationId xmlns:a16="http://schemas.microsoft.com/office/drawing/2014/main" id="{F3AEF250-3251-4461-A225-88C1B0DEB6D3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91" name="Freeform 1139">
                  <a:extLst>
                    <a:ext uri="{FF2B5EF4-FFF2-40B4-BE49-F238E27FC236}">
                      <a16:creationId xmlns:a16="http://schemas.microsoft.com/office/drawing/2014/main" id="{9080FD3B-12CB-4D78-AD3D-757B067A7534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92" name="Freeform 1140">
                  <a:extLst>
                    <a:ext uri="{FF2B5EF4-FFF2-40B4-BE49-F238E27FC236}">
                      <a16:creationId xmlns:a16="http://schemas.microsoft.com/office/drawing/2014/main" id="{D5B343A8-A732-4049-83DF-488EE416C2F0}"/>
                    </a:ext>
                  </a:extLst>
                </p:cNvPr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93" name="Freeform 1141">
                  <a:extLst>
                    <a:ext uri="{FF2B5EF4-FFF2-40B4-BE49-F238E27FC236}">
                      <a16:creationId xmlns:a16="http://schemas.microsoft.com/office/drawing/2014/main" id="{B91CE527-6208-4611-9D96-255F58A78AEA}"/>
                    </a:ext>
                  </a:extLst>
                </p:cNvPr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94" name="Freeform 1142">
                  <a:extLst>
                    <a:ext uri="{FF2B5EF4-FFF2-40B4-BE49-F238E27FC236}">
                      <a16:creationId xmlns:a16="http://schemas.microsoft.com/office/drawing/2014/main" id="{909C66F2-B4E4-457E-B1D6-D04B976C9E53}"/>
                    </a:ext>
                  </a:extLst>
                </p:cNvPr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cxnSp>
              <p:nvCxnSpPr>
                <p:cNvPr id="95" name="Straight Connector 1143">
                  <a:extLst>
                    <a:ext uri="{FF2B5EF4-FFF2-40B4-BE49-F238E27FC236}">
                      <a16:creationId xmlns:a16="http://schemas.microsoft.com/office/drawing/2014/main" id="{41A9D2CD-E9CB-4DDF-8F70-4CB81F69686D}"/>
                    </a:ext>
                  </a:extLst>
                </p:cNvPr>
                <p:cNvCxnSpPr>
                  <a:endCxn id="90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1144">
                  <a:extLst>
                    <a:ext uri="{FF2B5EF4-FFF2-40B4-BE49-F238E27FC236}">
                      <a16:creationId xmlns:a16="http://schemas.microsoft.com/office/drawing/2014/main" id="{B881985D-E9EF-4DA6-BB51-97FFF9D881EB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347">
                <a:extLst>
                  <a:ext uri="{FF2B5EF4-FFF2-40B4-BE49-F238E27FC236}">
                    <a16:creationId xmlns:a16="http://schemas.microsoft.com/office/drawing/2014/main" id="{3B59FBCB-893D-41AA-8B4F-B7E8878A96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04088" y="6206732"/>
                <a:ext cx="588970" cy="242608"/>
                <a:chOff x="1871277" y="1576300"/>
                <a:chExt cx="1128371" cy="437861"/>
              </a:xfrm>
            </p:grpSpPr>
            <p:sp>
              <p:nvSpPr>
                <p:cNvPr id="79" name="Oval 1127">
                  <a:extLst>
                    <a:ext uri="{FF2B5EF4-FFF2-40B4-BE49-F238E27FC236}">
                      <a16:creationId xmlns:a16="http://schemas.microsoft.com/office/drawing/2014/main" id="{916ED30E-87AC-4D53-A510-1D1B0C41BAE1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80" name="Rectangle 1128">
                  <a:extLst>
                    <a:ext uri="{FF2B5EF4-FFF2-40B4-BE49-F238E27FC236}">
                      <a16:creationId xmlns:a16="http://schemas.microsoft.com/office/drawing/2014/main" id="{DCF9E309-E74A-4A80-A3BA-93E5747C5B2E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81" name="Oval 1129">
                  <a:extLst>
                    <a:ext uri="{FF2B5EF4-FFF2-40B4-BE49-F238E27FC236}">
                      <a16:creationId xmlns:a16="http://schemas.microsoft.com/office/drawing/2014/main" id="{1716D421-7285-42BC-9021-DCD6DCA202FB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82" name="Freeform 1130">
                  <a:extLst>
                    <a:ext uri="{FF2B5EF4-FFF2-40B4-BE49-F238E27FC236}">
                      <a16:creationId xmlns:a16="http://schemas.microsoft.com/office/drawing/2014/main" id="{3E3B444B-FBE9-4D35-B093-2F506851D947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83" name="Freeform 1131">
                  <a:extLst>
                    <a:ext uri="{FF2B5EF4-FFF2-40B4-BE49-F238E27FC236}">
                      <a16:creationId xmlns:a16="http://schemas.microsoft.com/office/drawing/2014/main" id="{66849718-7C7A-4EBD-AFCD-2E3E7C69CE08}"/>
                    </a:ext>
                  </a:extLst>
                </p:cNvPr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84" name="Freeform 1132">
                  <a:extLst>
                    <a:ext uri="{FF2B5EF4-FFF2-40B4-BE49-F238E27FC236}">
                      <a16:creationId xmlns:a16="http://schemas.microsoft.com/office/drawing/2014/main" id="{16B48D1B-95CF-4929-BFBA-00CE580C6E45}"/>
                    </a:ext>
                  </a:extLst>
                </p:cNvPr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85" name="Freeform 1133">
                  <a:extLst>
                    <a:ext uri="{FF2B5EF4-FFF2-40B4-BE49-F238E27FC236}">
                      <a16:creationId xmlns:a16="http://schemas.microsoft.com/office/drawing/2014/main" id="{39EB52F9-A804-4982-AF08-670BB3C5FE7A}"/>
                    </a:ext>
                  </a:extLst>
                </p:cNvPr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cxnSp>
              <p:nvCxnSpPr>
                <p:cNvPr id="86" name="Straight Connector 1134">
                  <a:extLst>
                    <a:ext uri="{FF2B5EF4-FFF2-40B4-BE49-F238E27FC236}">
                      <a16:creationId xmlns:a16="http://schemas.microsoft.com/office/drawing/2014/main" id="{47FBC256-04C6-40F3-819E-A9681C12848D}"/>
                    </a:ext>
                  </a:extLst>
                </p:cNvPr>
                <p:cNvCxnSpPr>
                  <a:endCxn id="81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1135">
                  <a:extLst>
                    <a:ext uri="{FF2B5EF4-FFF2-40B4-BE49-F238E27FC236}">
                      <a16:creationId xmlns:a16="http://schemas.microsoft.com/office/drawing/2014/main" id="{859DBA88-BA11-4F50-94A5-B135FF9DD787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" name="Group 1058">
              <a:extLst>
                <a:ext uri="{FF2B5EF4-FFF2-40B4-BE49-F238E27FC236}">
                  <a16:creationId xmlns:a16="http://schemas.microsoft.com/office/drawing/2014/main" id="{26399879-10A3-4430-9DB6-E03027484894}"/>
                </a:ext>
              </a:extLst>
            </p:cNvPr>
            <p:cNvGrpSpPr/>
            <p:nvPr/>
          </p:nvGrpSpPr>
          <p:grpSpPr>
            <a:xfrm>
              <a:off x="4990227" y="3046752"/>
              <a:ext cx="3116606" cy="1053561"/>
              <a:chOff x="4990227" y="2877416"/>
              <a:chExt cx="3116606" cy="1053561"/>
            </a:xfrm>
          </p:grpSpPr>
          <p:sp>
            <p:nvSpPr>
              <p:cNvPr id="29" name="Rectangle 1077">
                <a:extLst>
                  <a:ext uri="{FF2B5EF4-FFF2-40B4-BE49-F238E27FC236}">
                    <a16:creationId xmlns:a16="http://schemas.microsoft.com/office/drawing/2014/main" id="{4B874FED-C905-4CBA-AA00-BD012D20F782}"/>
                  </a:ext>
                </a:extLst>
              </p:cNvPr>
              <p:cNvSpPr/>
              <p:nvPr/>
            </p:nvSpPr>
            <p:spPr bwMode="auto">
              <a:xfrm>
                <a:off x="5418665" y="2913389"/>
                <a:ext cx="2688168" cy="101758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b="1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30" name="Freeform 1078">
                <a:extLst>
                  <a:ext uri="{FF2B5EF4-FFF2-40B4-BE49-F238E27FC236}">
                    <a16:creationId xmlns:a16="http://schemas.microsoft.com/office/drawing/2014/main" id="{307B0EC3-2B1B-4A24-93B8-3872D4439C32}"/>
                  </a:ext>
                </a:extLst>
              </p:cNvPr>
              <p:cNvSpPr/>
              <p:nvPr/>
            </p:nvSpPr>
            <p:spPr bwMode="auto">
              <a:xfrm>
                <a:off x="5218221" y="2877416"/>
                <a:ext cx="213773" cy="1028160"/>
              </a:xfrm>
              <a:custGeom>
                <a:avLst/>
                <a:gdLst>
                  <a:gd name="connsiteX0" fmla="*/ 0 w 312616"/>
                  <a:gd name="connsiteY0" fmla="*/ 644770 h 1367693"/>
                  <a:gd name="connsiteX1" fmla="*/ 312616 w 312616"/>
                  <a:gd name="connsiteY1" fmla="*/ 0 h 1367693"/>
                  <a:gd name="connsiteX2" fmla="*/ 312616 w 312616"/>
                  <a:gd name="connsiteY2" fmla="*/ 1016000 h 1367693"/>
                  <a:gd name="connsiteX3" fmla="*/ 117231 w 312616"/>
                  <a:gd name="connsiteY3" fmla="*/ 1367693 h 1367693"/>
                  <a:gd name="connsiteX4" fmla="*/ 0 w 312616"/>
                  <a:gd name="connsiteY4" fmla="*/ 644770 h 1367693"/>
                  <a:gd name="connsiteX0" fmla="*/ 0 w 199855"/>
                  <a:gd name="connsiteY0" fmla="*/ 733787 h 1367693"/>
                  <a:gd name="connsiteX1" fmla="*/ 199855 w 199855"/>
                  <a:gd name="connsiteY1" fmla="*/ 0 h 1367693"/>
                  <a:gd name="connsiteX2" fmla="*/ 199855 w 199855"/>
                  <a:gd name="connsiteY2" fmla="*/ 1016000 h 1367693"/>
                  <a:gd name="connsiteX3" fmla="*/ 4470 w 199855"/>
                  <a:gd name="connsiteY3" fmla="*/ 1367693 h 1367693"/>
                  <a:gd name="connsiteX4" fmla="*/ 0 w 199855"/>
                  <a:gd name="connsiteY4" fmla="*/ 733787 h 1367693"/>
                  <a:gd name="connsiteX0" fmla="*/ 25203 w 225058"/>
                  <a:gd name="connsiteY0" fmla="*/ 733787 h 1361758"/>
                  <a:gd name="connsiteX1" fmla="*/ 225058 w 225058"/>
                  <a:gd name="connsiteY1" fmla="*/ 0 h 1361758"/>
                  <a:gd name="connsiteX2" fmla="*/ 225058 w 225058"/>
                  <a:gd name="connsiteY2" fmla="*/ 1016000 h 1361758"/>
                  <a:gd name="connsiteX3" fmla="*/ 0 w 225058"/>
                  <a:gd name="connsiteY3" fmla="*/ 1361758 h 1361758"/>
                  <a:gd name="connsiteX4" fmla="*/ 25203 w 225058"/>
                  <a:gd name="connsiteY4" fmla="*/ 733787 h 1361758"/>
                  <a:gd name="connsiteX0" fmla="*/ 25203 w 230992"/>
                  <a:gd name="connsiteY0" fmla="*/ 787197 h 1415168"/>
                  <a:gd name="connsiteX1" fmla="*/ 230992 w 230992"/>
                  <a:gd name="connsiteY1" fmla="*/ 0 h 1415168"/>
                  <a:gd name="connsiteX2" fmla="*/ 225058 w 230992"/>
                  <a:gd name="connsiteY2" fmla="*/ 1069410 h 1415168"/>
                  <a:gd name="connsiteX3" fmla="*/ 0 w 230992"/>
                  <a:gd name="connsiteY3" fmla="*/ 1415168 h 1415168"/>
                  <a:gd name="connsiteX4" fmla="*/ 25203 w 230992"/>
                  <a:gd name="connsiteY4" fmla="*/ 787197 h 1415168"/>
                  <a:gd name="connsiteX0" fmla="*/ 0 w 205789"/>
                  <a:gd name="connsiteY0" fmla="*/ 787197 h 1427037"/>
                  <a:gd name="connsiteX1" fmla="*/ 205789 w 205789"/>
                  <a:gd name="connsiteY1" fmla="*/ 0 h 1427037"/>
                  <a:gd name="connsiteX2" fmla="*/ 199855 w 205789"/>
                  <a:gd name="connsiteY2" fmla="*/ 1069410 h 1427037"/>
                  <a:gd name="connsiteX3" fmla="*/ 4471 w 205789"/>
                  <a:gd name="connsiteY3" fmla="*/ 1427037 h 1427037"/>
                  <a:gd name="connsiteX4" fmla="*/ 0 w 205789"/>
                  <a:gd name="connsiteY4" fmla="*/ 787197 h 1427037"/>
                  <a:gd name="connsiteX0" fmla="*/ 0 w 199855"/>
                  <a:gd name="connsiteY0" fmla="*/ 745656 h 1385496"/>
                  <a:gd name="connsiteX1" fmla="*/ 193920 w 199855"/>
                  <a:gd name="connsiteY1" fmla="*/ 0 h 1385496"/>
                  <a:gd name="connsiteX2" fmla="*/ 199855 w 199855"/>
                  <a:gd name="connsiteY2" fmla="*/ 1027869 h 1385496"/>
                  <a:gd name="connsiteX3" fmla="*/ 4471 w 199855"/>
                  <a:gd name="connsiteY3" fmla="*/ 1385496 h 1385496"/>
                  <a:gd name="connsiteX4" fmla="*/ 0 w 199855"/>
                  <a:gd name="connsiteY4" fmla="*/ 745656 h 1385496"/>
                  <a:gd name="connsiteX0" fmla="*/ 20385 w 220240"/>
                  <a:gd name="connsiteY0" fmla="*/ 745656 h 1058154"/>
                  <a:gd name="connsiteX1" fmla="*/ 214305 w 220240"/>
                  <a:gd name="connsiteY1" fmla="*/ 0 h 1058154"/>
                  <a:gd name="connsiteX2" fmla="*/ 220240 w 220240"/>
                  <a:gd name="connsiteY2" fmla="*/ 1027869 h 1058154"/>
                  <a:gd name="connsiteX3" fmla="*/ 68 w 220240"/>
                  <a:gd name="connsiteY3" fmla="*/ 986902 h 1058154"/>
                  <a:gd name="connsiteX4" fmla="*/ 20385 w 220240"/>
                  <a:gd name="connsiteY4" fmla="*/ 745656 h 1058154"/>
                  <a:gd name="connsiteX0" fmla="*/ 20385 w 220240"/>
                  <a:gd name="connsiteY0" fmla="*/ 745656 h 1068836"/>
                  <a:gd name="connsiteX1" fmla="*/ 214305 w 220240"/>
                  <a:gd name="connsiteY1" fmla="*/ 0 h 1068836"/>
                  <a:gd name="connsiteX2" fmla="*/ 220240 w 220240"/>
                  <a:gd name="connsiteY2" fmla="*/ 1027869 h 1068836"/>
                  <a:gd name="connsiteX3" fmla="*/ 68 w 220240"/>
                  <a:gd name="connsiteY3" fmla="*/ 986902 h 1068836"/>
                  <a:gd name="connsiteX4" fmla="*/ 20385 w 220240"/>
                  <a:gd name="connsiteY4" fmla="*/ 745656 h 1068836"/>
                  <a:gd name="connsiteX0" fmla="*/ 15446 w 215301"/>
                  <a:gd name="connsiteY0" fmla="*/ 745656 h 1057581"/>
                  <a:gd name="connsiteX1" fmla="*/ 209366 w 215301"/>
                  <a:gd name="connsiteY1" fmla="*/ 0 h 1057581"/>
                  <a:gd name="connsiteX2" fmla="*/ 215301 w 215301"/>
                  <a:gd name="connsiteY2" fmla="*/ 1027869 h 1057581"/>
                  <a:gd name="connsiteX3" fmla="*/ 87 w 215301"/>
                  <a:gd name="connsiteY3" fmla="*/ 888484 h 1057581"/>
                  <a:gd name="connsiteX4" fmla="*/ 15446 w 215301"/>
                  <a:gd name="connsiteY4" fmla="*/ 745656 h 1057581"/>
                  <a:gd name="connsiteX0" fmla="*/ 15446 w 215301"/>
                  <a:gd name="connsiteY0" fmla="*/ 745656 h 1063397"/>
                  <a:gd name="connsiteX1" fmla="*/ 209366 w 215301"/>
                  <a:gd name="connsiteY1" fmla="*/ 0 h 1063397"/>
                  <a:gd name="connsiteX2" fmla="*/ 215301 w 215301"/>
                  <a:gd name="connsiteY2" fmla="*/ 1027869 h 1063397"/>
                  <a:gd name="connsiteX3" fmla="*/ 87 w 215301"/>
                  <a:gd name="connsiteY3" fmla="*/ 888484 h 1063397"/>
                  <a:gd name="connsiteX4" fmla="*/ 15446 w 215301"/>
                  <a:gd name="connsiteY4" fmla="*/ 745656 h 1063397"/>
                  <a:gd name="connsiteX0" fmla="*/ 15446 w 215301"/>
                  <a:gd name="connsiteY0" fmla="*/ 745656 h 1027869"/>
                  <a:gd name="connsiteX1" fmla="*/ 209366 w 215301"/>
                  <a:gd name="connsiteY1" fmla="*/ 0 h 1027869"/>
                  <a:gd name="connsiteX2" fmla="*/ 215301 w 215301"/>
                  <a:gd name="connsiteY2" fmla="*/ 1027869 h 1027869"/>
                  <a:gd name="connsiteX3" fmla="*/ 87 w 215301"/>
                  <a:gd name="connsiteY3" fmla="*/ 888484 h 1027869"/>
                  <a:gd name="connsiteX4" fmla="*/ 15446 w 215301"/>
                  <a:gd name="connsiteY4" fmla="*/ 745656 h 1027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301" h="1027869">
                    <a:moveTo>
                      <a:pt x="15446" y="745656"/>
                    </a:moveTo>
                    <a:lnTo>
                      <a:pt x="209366" y="0"/>
                    </a:lnTo>
                    <a:cubicBezTo>
                      <a:pt x="211344" y="342623"/>
                      <a:pt x="213323" y="685246"/>
                      <a:pt x="215301" y="1027869"/>
                    </a:cubicBezTo>
                    <a:cubicBezTo>
                      <a:pt x="115469" y="960083"/>
                      <a:pt x="99918" y="931665"/>
                      <a:pt x="87" y="888484"/>
                    </a:cubicBezTo>
                    <a:cubicBezTo>
                      <a:pt x="-1403" y="675204"/>
                      <a:pt x="16936" y="958936"/>
                      <a:pt x="15446" y="7456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lin ang="0" scaled="0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b="1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grpSp>
            <p:nvGrpSpPr>
              <p:cNvPr id="31" name="Group 950">
                <a:extLst>
                  <a:ext uri="{FF2B5EF4-FFF2-40B4-BE49-F238E27FC236}">
                    <a16:creationId xmlns:a16="http://schemas.microsoft.com/office/drawing/2014/main" id="{418CA1B9-4B3C-4AB6-9BBF-F85E42D84FA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90227" y="3351862"/>
                <a:ext cx="251561" cy="564103"/>
                <a:chOff x="4140" y="429"/>
                <a:chExt cx="1425" cy="2396"/>
              </a:xfrm>
            </p:grpSpPr>
            <p:sp>
              <p:nvSpPr>
                <p:cNvPr id="33" name="Freeform 951">
                  <a:extLst>
                    <a:ext uri="{FF2B5EF4-FFF2-40B4-BE49-F238E27FC236}">
                      <a16:creationId xmlns:a16="http://schemas.microsoft.com/office/drawing/2014/main" id="{28DD928F-15AB-4012-8F1D-A65C4F07AD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34" name="Rectangle 952">
                  <a:extLst>
                    <a:ext uri="{FF2B5EF4-FFF2-40B4-BE49-F238E27FC236}">
                      <a16:creationId xmlns:a16="http://schemas.microsoft.com/office/drawing/2014/main" id="{F53C63DB-541A-412A-8AAC-BC9C7409EA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35" name="Freeform 953">
                  <a:extLst>
                    <a:ext uri="{FF2B5EF4-FFF2-40B4-BE49-F238E27FC236}">
                      <a16:creationId xmlns:a16="http://schemas.microsoft.com/office/drawing/2014/main" id="{42678BF5-A9DC-4B49-A070-FFDC0B3D1D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36" name="Freeform 954">
                  <a:extLst>
                    <a:ext uri="{FF2B5EF4-FFF2-40B4-BE49-F238E27FC236}">
                      <a16:creationId xmlns:a16="http://schemas.microsoft.com/office/drawing/2014/main" id="{DB7EB622-BDF4-4ACE-A202-54EDCBE6FF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37" name="Rectangle 955">
                  <a:extLst>
                    <a:ext uri="{FF2B5EF4-FFF2-40B4-BE49-F238E27FC236}">
                      <a16:creationId xmlns:a16="http://schemas.microsoft.com/office/drawing/2014/main" id="{F3E04EC1-2B39-451D-920C-B183B7B4C8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grpSp>
              <p:nvGrpSpPr>
                <p:cNvPr id="38" name="Group 956">
                  <a:extLst>
                    <a:ext uri="{FF2B5EF4-FFF2-40B4-BE49-F238E27FC236}">
                      <a16:creationId xmlns:a16="http://schemas.microsoft.com/office/drawing/2014/main" id="{CBD14691-4DA7-4A52-A7B0-70518320BA0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63" name="AutoShape 957">
                    <a:extLst>
                      <a:ext uri="{FF2B5EF4-FFF2-40B4-BE49-F238E27FC236}">
                        <a16:creationId xmlns:a16="http://schemas.microsoft.com/office/drawing/2014/main" id="{41BEEFC8-BF3B-4964-AA1D-460876E1E74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64" name="AutoShape 958">
                    <a:extLst>
                      <a:ext uri="{FF2B5EF4-FFF2-40B4-BE49-F238E27FC236}">
                        <a16:creationId xmlns:a16="http://schemas.microsoft.com/office/drawing/2014/main" id="{88B6D900-7472-4D1A-822C-7A6C7EFD518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</p:grpSp>
            <p:sp>
              <p:nvSpPr>
                <p:cNvPr id="39" name="Rectangle 959">
                  <a:extLst>
                    <a:ext uri="{FF2B5EF4-FFF2-40B4-BE49-F238E27FC236}">
                      <a16:creationId xmlns:a16="http://schemas.microsoft.com/office/drawing/2014/main" id="{5CD1A760-7FCB-4E86-8A40-AC92109CF8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grpSp>
              <p:nvGrpSpPr>
                <p:cNvPr id="40" name="Group 960">
                  <a:extLst>
                    <a:ext uri="{FF2B5EF4-FFF2-40B4-BE49-F238E27FC236}">
                      <a16:creationId xmlns:a16="http://schemas.microsoft.com/office/drawing/2014/main" id="{C10FAB57-1C77-477C-A584-745A10C9B36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61" name="AutoShape 961">
                    <a:extLst>
                      <a:ext uri="{FF2B5EF4-FFF2-40B4-BE49-F238E27FC236}">
                        <a16:creationId xmlns:a16="http://schemas.microsoft.com/office/drawing/2014/main" id="{9A12F4AD-A4C6-4A8F-A1C2-48F68990254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62" name="AutoShape 962">
                    <a:extLst>
                      <a:ext uri="{FF2B5EF4-FFF2-40B4-BE49-F238E27FC236}">
                        <a16:creationId xmlns:a16="http://schemas.microsoft.com/office/drawing/2014/main" id="{14DFC15F-1457-4DD6-9B14-22189247480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</p:grpSp>
            <p:sp>
              <p:nvSpPr>
                <p:cNvPr id="41" name="Rectangle 963">
                  <a:extLst>
                    <a:ext uri="{FF2B5EF4-FFF2-40B4-BE49-F238E27FC236}">
                      <a16:creationId xmlns:a16="http://schemas.microsoft.com/office/drawing/2014/main" id="{82E89963-2021-485B-B54D-0F8DBFBC4C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42" name="Rectangle 964">
                  <a:extLst>
                    <a:ext uri="{FF2B5EF4-FFF2-40B4-BE49-F238E27FC236}">
                      <a16:creationId xmlns:a16="http://schemas.microsoft.com/office/drawing/2014/main" id="{443B5E90-6695-4477-9E24-D8084F6B2A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grpSp>
              <p:nvGrpSpPr>
                <p:cNvPr id="43" name="Group 965">
                  <a:extLst>
                    <a:ext uri="{FF2B5EF4-FFF2-40B4-BE49-F238E27FC236}">
                      <a16:creationId xmlns:a16="http://schemas.microsoft.com/office/drawing/2014/main" id="{ABDFE9B8-CCEF-4DCB-92CC-B23417A1C96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59" name="AutoShape 966">
                    <a:extLst>
                      <a:ext uri="{FF2B5EF4-FFF2-40B4-BE49-F238E27FC236}">
                        <a16:creationId xmlns:a16="http://schemas.microsoft.com/office/drawing/2014/main" id="{581AE58E-EB21-447F-A792-408A315DBC7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60" name="AutoShape 967">
                    <a:extLst>
                      <a:ext uri="{FF2B5EF4-FFF2-40B4-BE49-F238E27FC236}">
                        <a16:creationId xmlns:a16="http://schemas.microsoft.com/office/drawing/2014/main" id="{99942636-EDB4-437E-929F-87E70C1FFBC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</p:grpSp>
            <p:sp>
              <p:nvSpPr>
                <p:cNvPr id="44" name="Freeform 968">
                  <a:extLst>
                    <a:ext uri="{FF2B5EF4-FFF2-40B4-BE49-F238E27FC236}">
                      <a16:creationId xmlns:a16="http://schemas.microsoft.com/office/drawing/2014/main" id="{8E76D163-A16A-4D8C-B339-E77A1C2785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grpSp>
              <p:nvGrpSpPr>
                <p:cNvPr id="45" name="Group 969">
                  <a:extLst>
                    <a:ext uri="{FF2B5EF4-FFF2-40B4-BE49-F238E27FC236}">
                      <a16:creationId xmlns:a16="http://schemas.microsoft.com/office/drawing/2014/main" id="{73862C55-8BD0-460E-830F-24931E774EE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57" name="AutoShape 970">
                    <a:extLst>
                      <a:ext uri="{FF2B5EF4-FFF2-40B4-BE49-F238E27FC236}">
                        <a16:creationId xmlns:a16="http://schemas.microsoft.com/office/drawing/2014/main" id="{80B87E3D-6BEF-4528-97E6-391794F8CBF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58" name="AutoShape 971">
                    <a:extLst>
                      <a:ext uri="{FF2B5EF4-FFF2-40B4-BE49-F238E27FC236}">
                        <a16:creationId xmlns:a16="http://schemas.microsoft.com/office/drawing/2014/main" id="{600B26F6-18E0-40BF-B005-2D9FEE18C39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</p:grpSp>
            <p:sp>
              <p:nvSpPr>
                <p:cNvPr id="46" name="Rectangle 972">
                  <a:extLst>
                    <a:ext uri="{FF2B5EF4-FFF2-40B4-BE49-F238E27FC236}">
                      <a16:creationId xmlns:a16="http://schemas.microsoft.com/office/drawing/2014/main" id="{7E66BC8E-BC8C-45E5-AE7D-73E00007A8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47" name="Freeform 973">
                  <a:extLst>
                    <a:ext uri="{FF2B5EF4-FFF2-40B4-BE49-F238E27FC236}">
                      <a16:creationId xmlns:a16="http://schemas.microsoft.com/office/drawing/2014/main" id="{B0C81576-68B6-4F62-A357-B9FEAE4E11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48" name="Freeform 974">
                  <a:extLst>
                    <a:ext uri="{FF2B5EF4-FFF2-40B4-BE49-F238E27FC236}">
                      <a16:creationId xmlns:a16="http://schemas.microsoft.com/office/drawing/2014/main" id="{2FDFBC0E-84E1-43CD-AD3F-1ED3BA2182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49" name="Oval 975">
                  <a:extLst>
                    <a:ext uri="{FF2B5EF4-FFF2-40B4-BE49-F238E27FC236}">
                      <a16:creationId xmlns:a16="http://schemas.microsoft.com/office/drawing/2014/main" id="{190CFF9A-E087-4316-B4A4-43EDE6479B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50" name="Freeform 976">
                  <a:extLst>
                    <a:ext uri="{FF2B5EF4-FFF2-40B4-BE49-F238E27FC236}">
                      <a16:creationId xmlns:a16="http://schemas.microsoft.com/office/drawing/2014/main" id="{93F62F1F-743B-4905-8ADA-5CEF59508A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51" name="AutoShape 977">
                  <a:extLst>
                    <a:ext uri="{FF2B5EF4-FFF2-40B4-BE49-F238E27FC236}">
                      <a16:creationId xmlns:a16="http://schemas.microsoft.com/office/drawing/2014/main" id="{5EC5B83E-8518-4880-9E4F-286B59AEF0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52" name="AutoShape 978">
                  <a:extLst>
                    <a:ext uri="{FF2B5EF4-FFF2-40B4-BE49-F238E27FC236}">
                      <a16:creationId xmlns:a16="http://schemas.microsoft.com/office/drawing/2014/main" id="{ED5EE3A4-FA63-4660-BF01-181480DACE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53" name="Oval 979">
                  <a:extLst>
                    <a:ext uri="{FF2B5EF4-FFF2-40B4-BE49-F238E27FC236}">
                      <a16:creationId xmlns:a16="http://schemas.microsoft.com/office/drawing/2014/main" id="{1E3C2E3F-7B96-4608-AA2A-A64617F7C5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54" name="Oval 980">
                  <a:extLst>
                    <a:ext uri="{FF2B5EF4-FFF2-40B4-BE49-F238E27FC236}">
                      <a16:creationId xmlns:a16="http://schemas.microsoft.com/office/drawing/2014/main" id="{58659EDA-72B2-4F8D-AB09-57EEEECF82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 eaLnBrk="1" hangingPunct="1"/>
                  <a:endParaRPr lang="en-US" b="1">
                    <a:solidFill>
                      <a:srgbClr val="FF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55" name="Oval 981">
                  <a:extLst>
                    <a:ext uri="{FF2B5EF4-FFF2-40B4-BE49-F238E27FC236}">
                      <a16:creationId xmlns:a16="http://schemas.microsoft.com/office/drawing/2014/main" id="{18FFEADE-933F-4855-B043-5217CCBCAD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56" name="Rectangle 982">
                  <a:extLst>
                    <a:ext uri="{FF2B5EF4-FFF2-40B4-BE49-F238E27FC236}">
                      <a16:creationId xmlns:a16="http://schemas.microsoft.com/office/drawing/2014/main" id="{8777EAE5-5C13-406B-B20A-F679C8B0B8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</p:grpSp>
          <p:sp>
            <p:nvSpPr>
              <p:cNvPr id="32" name="TextBox 1080">
                <a:extLst>
                  <a:ext uri="{FF2B5EF4-FFF2-40B4-BE49-F238E27FC236}">
                    <a16:creationId xmlns:a16="http://schemas.microsoft.com/office/drawing/2014/main" id="{EDB63D49-BBF5-4EE4-BE87-96724CF4AA06}"/>
                  </a:ext>
                </a:extLst>
              </p:cNvPr>
              <p:cNvSpPr txBox="1"/>
              <p:nvPr/>
            </p:nvSpPr>
            <p:spPr>
              <a:xfrm>
                <a:off x="5840049" y="3090332"/>
                <a:ext cx="173316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SDN</a:t>
                </a:r>
                <a:r>
                  <a:rPr lang="zh-CN" altLang="en-US" b="1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控制器</a:t>
                </a:r>
                <a:endParaRPr lang="en-US" b="1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  <a:p>
                <a:pPr algn="ctr"/>
                <a:r>
                  <a:rPr lang="en-US" b="1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(</a:t>
                </a:r>
                <a:r>
                  <a:rPr lang="zh-CN" altLang="en-US" b="1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网络操作系统</a:t>
                </a:r>
                <a:r>
                  <a:rPr lang="en-US" b="1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)</a:t>
                </a:r>
              </a:p>
            </p:txBody>
          </p:sp>
        </p:grpSp>
        <p:sp>
          <p:nvSpPr>
            <p:cNvPr id="11" name="TextBox 1059">
              <a:extLst>
                <a:ext uri="{FF2B5EF4-FFF2-40B4-BE49-F238E27FC236}">
                  <a16:creationId xmlns:a16="http://schemas.microsoft.com/office/drawing/2014/main" id="{5A65121B-1CE9-4A6D-9FA3-52E8CEB4936B}"/>
                </a:ext>
              </a:extLst>
            </p:cNvPr>
            <p:cNvSpPr txBox="1"/>
            <p:nvPr/>
          </p:nvSpPr>
          <p:spPr>
            <a:xfrm>
              <a:off x="6837708" y="105830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8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…</a:t>
              </a:r>
            </a:p>
          </p:txBody>
        </p:sp>
        <p:grpSp>
          <p:nvGrpSpPr>
            <p:cNvPr id="12" name="Group 1060">
              <a:extLst>
                <a:ext uri="{FF2B5EF4-FFF2-40B4-BE49-F238E27FC236}">
                  <a16:creationId xmlns:a16="http://schemas.microsoft.com/office/drawing/2014/main" id="{319AC1DE-8932-4F54-A492-7A5B4E05240F}"/>
                </a:ext>
              </a:extLst>
            </p:cNvPr>
            <p:cNvGrpSpPr/>
            <p:nvPr/>
          </p:nvGrpSpPr>
          <p:grpSpPr>
            <a:xfrm>
              <a:off x="5165914" y="1277466"/>
              <a:ext cx="1023471" cy="590176"/>
              <a:chOff x="4721412" y="1277470"/>
              <a:chExt cx="1023471" cy="590176"/>
            </a:xfrm>
          </p:grpSpPr>
          <p:sp>
            <p:nvSpPr>
              <p:cNvPr id="27" name="Oval 1075">
                <a:extLst>
                  <a:ext uri="{FF2B5EF4-FFF2-40B4-BE49-F238E27FC236}">
                    <a16:creationId xmlns:a16="http://schemas.microsoft.com/office/drawing/2014/main" id="{6839C696-AB9B-40D5-93F3-57A747F00C95}"/>
                  </a:ext>
                </a:extLst>
              </p:cNvPr>
              <p:cNvSpPr/>
              <p:nvPr/>
            </p:nvSpPr>
            <p:spPr bwMode="auto">
              <a:xfrm>
                <a:off x="4721412" y="1277470"/>
                <a:ext cx="1023471" cy="590176"/>
              </a:xfrm>
              <a:prstGeom prst="ellipse">
                <a:avLst/>
              </a:prstGeom>
              <a:solidFill>
                <a:srgbClr val="008000">
                  <a:alpha val="70000"/>
                </a:srgbClr>
              </a:solidFill>
              <a:ln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28" name="TextBox 1076">
                <a:extLst>
                  <a:ext uri="{FF2B5EF4-FFF2-40B4-BE49-F238E27FC236}">
                    <a16:creationId xmlns:a16="http://schemas.microsoft.com/office/drawing/2014/main" id="{826BBC71-A90F-4928-A92C-831FFEBB430D}"/>
                  </a:ext>
                </a:extLst>
              </p:cNvPr>
              <p:cNvSpPr txBox="1"/>
              <p:nvPr/>
            </p:nvSpPr>
            <p:spPr>
              <a:xfrm>
                <a:off x="4914451" y="1374585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b="1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路由</a:t>
                </a:r>
                <a:endParaRPr lang="en-US" b="1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grpSp>
          <p:nvGrpSpPr>
            <p:cNvPr id="13" name="Group 1061">
              <a:extLst>
                <a:ext uri="{FF2B5EF4-FFF2-40B4-BE49-F238E27FC236}">
                  <a16:creationId xmlns:a16="http://schemas.microsoft.com/office/drawing/2014/main" id="{F406EE78-894E-4131-A0D8-DE78974A8AC2}"/>
                </a:ext>
              </a:extLst>
            </p:cNvPr>
            <p:cNvGrpSpPr/>
            <p:nvPr/>
          </p:nvGrpSpPr>
          <p:grpSpPr>
            <a:xfrm>
              <a:off x="6000628" y="1798416"/>
              <a:ext cx="1023471" cy="590176"/>
              <a:chOff x="6106459" y="1967753"/>
              <a:chExt cx="1023471" cy="590176"/>
            </a:xfrm>
          </p:grpSpPr>
          <p:sp>
            <p:nvSpPr>
              <p:cNvPr id="25" name="Oval 1073">
                <a:extLst>
                  <a:ext uri="{FF2B5EF4-FFF2-40B4-BE49-F238E27FC236}">
                    <a16:creationId xmlns:a16="http://schemas.microsoft.com/office/drawing/2014/main" id="{DF70925C-A628-461A-BE2F-0034AD8CB9BE}"/>
                  </a:ext>
                </a:extLst>
              </p:cNvPr>
              <p:cNvSpPr/>
              <p:nvPr/>
            </p:nvSpPr>
            <p:spPr bwMode="auto">
              <a:xfrm>
                <a:off x="6106459" y="1967753"/>
                <a:ext cx="1023471" cy="590176"/>
              </a:xfrm>
              <a:prstGeom prst="ellipse">
                <a:avLst/>
              </a:prstGeom>
              <a:solidFill>
                <a:srgbClr val="008000">
                  <a:alpha val="70000"/>
                </a:srgbClr>
              </a:solidFill>
              <a:ln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26" name="TextBox 1074">
                <a:extLst>
                  <a:ext uri="{FF2B5EF4-FFF2-40B4-BE49-F238E27FC236}">
                    <a16:creationId xmlns:a16="http://schemas.microsoft.com/office/drawing/2014/main" id="{7F6A4AC2-31D9-4A3F-AFC4-2C4E3F2E7352}"/>
                  </a:ext>
                </a:extLst>
              </p:cNvPr>
              <p:cNvSpPr txBox="1"/>
              <p:nvPr/>
            </p:nvSpPr>
            <p:spPr>
              <a:xfrm>
                <a:off x="6305806" y="1997637"/>
                <a:ext cx="646331" cy="544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zh-CN" altLang="en-US" b="1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访问</a:t>
                </a:r>
                <a:endParaRPr lang="en-US" altLang="zh-CN" b="1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  <a:p>
                <a:pPr algn="ctr">
                  <a:lnSpc>
                    <a:spcPct val="80000"/>
                  </a:lnSpc>
                </a:pPr>
                <a:r>
                  <a:rPr lang="zh-CN" altLang="en-US" b="1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控制</a:t>
                </a:r>
                <a:endParaRPr lang="en-US" b="1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grpSp>
          <p:nvGrpSpPr>
            <p:cNvPr id="14" name="Group 1062">
              <a:extLst>
                <a:ext uri="{FF2B5EF4-FFF2-40B4-BE49-F238E27FC236}">
                  <a16:creationId xmlns:a16="http://schemas.microsoft.com/office/drawing/2014/main" id="{1C587DC4-3B35-40A0-852A-FBA02CF64577}"/>
                </a:ext>
              </a:extLst>
            </p:cNvPr>
            <p:cNvGrpSpPr/>
            <p:nvPr/>
          </p:nvGrpSpPr>
          <p:grpSpPr>
            <a:xfrm>
              <a:off x="7230837" y="1756871"/>
              <a:ext cx="1023471" cy="590176"/>
              <a:chOff x="6938682" y="977153"/>
              <a:chExt cx="1023471" cy="590176"/>
            </a:xfrm>
          </p:grpSpPr>
          <p:sp>
            <p:nvSpPr>
              <p:cNvPr id="23" name="Oval 1071">
                <a:extLst>
                  <a:ext uri="{FF2B5EF4-FFF2-40B4-BE49-F238E27FC236}">
                    <a16:creationId xmlns:a16="http://schemas.microsoft.com/office/drawing/2014/main" id="{FC8CFE88-F135-4567-9F61-4672D0C766BB}"/>
                  </a:ext>
                </a:extLst>
              </p:cNvPr>
              <p:cNvSpPr/>
              <p:nvPr/>
            </p:nvSpPr>
            <p:spPr bwMode="auto">
              <a:xfrm>
                <a:off x="6938682" y="977153"/>
                <a:ext cx="1023471" cy="590176"/>
              </a:xfrm>
              <a:prstGeom prst="ellipse">
                <a:avLst/>
              </a:prstGeom>
              <a:solidFill>
                <a:srgbClr val="008000">
                  <a:alpha val="70000"/>
                </a:srgbClr>
              </a:solidFill>
              <a:ln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24" name="TextBox 1072">
                <a:extLst>
                  <a:ext uri="{FF2B5EF4-FFF2-40B4-BE49-F238E27FC236}">
                    <a16:creationId xmlns:a16="http://schemas.microsoft.com/office/drawing/2014/main" id="{5BB25E34-3AEB-45F3-A309-8B81DE9ED76C}"/>
                  </a:ext>
                </a:extLst>
              </p:cNvPr>
              <p:cNvSpPr txBox="1"/>
              <p:nvPr/>
            </p:nvSpPr>
            <p:spPr>
              <a:xfrm>
                <a:off x="7138029" y="1007037"/>
                <a:ext cx="646331" cy="544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zh-CN" altLang="en-US" b="1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负载</a:t>
                </a:r>
                <a:endParaRPr lang="en-US" altLang="zh-CN" b="1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  <a:p>
                <a:pPr algn="ctr">
                  <a:lnSpc>
                    <a:spcPct val="80000"/>
                  </a:lnSpc>
                </a:pPr>
                <a:r>
                  <a:rPr lang="zh-CN" altLang="en-US" b="1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均衡</a:t>
                </a:r>
                <a:endParaRPr lang="en-US" b="1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cxnSp>
          <p:nvCxnSpPr>
            <p:cNvPr id="15" name="Straight Arrow Connector 1063">
              <a:extLst>
                <a:ext uri="{FF2B5EF4-FFF2-40B4-BE49-F238E27FC236}">
                  <a16:creationId xmlns:a16="http://schemas.microsoft.com/office/drawing/2014/main" id="{46CFE26D-E961-42D9-88FC-B7F33F469F92}"/>
                </a:ext>
              </a:extLst>
            </p:cNvPr>
            <p:cNvCxnSpPr/>
            <p:nvPr/>
          </p:nvCxnSpPr>
          <p:spPr bwMode="auto">
            <a:xfrm flipV="1">
              <a:off x="8627245" y="1217948"/>
              <a:ext cx="0" cy="124883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Straight Arrow Connector 1064">
              <a:extLst>
                <a:ext uri="{FF2B5EF4-FFF2-40B4-BE49-F238E27FC236}">
                  <a16:creationId xmlns:a16="http://schemas.microsoft.com/office/drawing/2014/main" id="{313EEB6E-7AE5-4352-8B23-D9B4274CEC67}"/>
                </a:ext>
              </a:extLst>
            </p:cNvPr>
            <p:cNvCxnSpPr/>
            <p:nvPr/>
          </p:nvCxnSpPr>
          <p:spPr bwMode="auto">
            <a:xfrm>
              <a:off x="8652645" y="2966181"/>
              <a:ext cx="0" cy="152442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Arrow Connector 1065">
              <a:extLst>
                <a:ext uri="{FF2B5EF4-FFF2-40B4-BE49-F238E27FC236}">
                  <a16:creationId xmlns:a16="http://schemas.microsoft.com/office/drawing/2014/main" id="{493BF188-58FD-4360-B0ED-6C7581E2AAEC}"/>
                </a:ext>
              </a:extLst>
            </p:cNvPr>
            <p:cNvCxnSpPr/>
            <p:nvPr/>
          </p:nvCxnSpPr>
          <p:spPr bwMode="auto">
            <a:xfrm>
              <a:off x="8661016" y="5381629"/>
              <a:ext cx="0" cy="4148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Straight Arrow Connector 1066">
              <a:extLst>
                <a:ext uri="{FF2B5EF4-FFF2-40B4-BE49-F238E27FC236}">
                  <a16:creationId xmlns:a16="http://schemas.microsoft.com/office/drawing/2014/main" id="{9CC9053D-512B-434D-8CD1-B8537FF1454D}"/>
                </a:ext>
              </a:extLst>
            </p:cNvPr>
            <p:cNvCxnSpPr/>
            <p:nvPr/>
          </p:nvCxnSpPr>
          <p:spPr bwMode="auto">
            <a:xfrm flipV="1">
              <a:off x="8653320" y="4546025"/>
              <a:ext cx="0" cy="4148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TextBox 399">
              <a:extLst>
                <a:ext uri="{FF2B5EF4-FFF2-40B4-BE49-F238E27FC236}">
                  <a16:creationId xmlns:a16="http://schemas.microsoft.com/office/drawing/2014/main" id="{338E5146-8362-4ABD-B896-169F40604E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0715" y="4235599"/>
              <a:ext cx="1635889" cy="300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463"/>
                </a:lnSpc>
              </a:pPr>
              <a:r>
                <a:rPr lang="zh-CN" altLang="en-US" sz="1800" b="1" i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南向</a:t>
              </a:r>
              <a:r>
                <a:rPr lang="en-US" altLang="zh-CN" sz="1800" b="1" i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API</a:t>
              </a:r>
              <a:endParaRPr lang="en-US" sz="1800" b="1" i="1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0" name="TextBox 399">
              <a:extLst>
                <a:ext uri="{FF2B5EF4-FFF2-40B4-BE49-F238E27FC236}">
                  <a16:creationId xmlns:a16="http://schemas.microsoft.com/office/drawing/2014/main" id="{3B61C992-D492-4E60-9AC6-5DF2D76CD6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46778" y="2717781"/>
              <a:ext cx="1635889" cy="300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463"/>
                </a:lnSpc>
              </a:pPr>
              <a:r>
                <a:rPr lang="zh-CN" altLang="en-US" sz="1800" b="1" i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北向</a:t>
              </a:r>
              <a:r>
                <a:rPr lang="en-US" sz="1800" b="1" i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 API</a:t>
              </a:r>
            </a:p>
          </p:txBody>
        </p:sp>
        <p:sp>
          <p:nvSpPr>
            <p:cNvPr id="21" name="TextBox 399">
              <a:extLst>
                <a:ext uri="{FF2B5EF4-FFF2-40B4-BE49-F238E27FC236}">
                  <a16:creationId xmlns:a16="http://schemas.microsoft.com/office/drawing/2014/main" id="{0A27D3FA-49EC-46CC-8044-E942933712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7651" y="5795718"/>
              <a:ext cx="2555626" cy="300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463"/>
                </a:lnSpc>
              </a:pPr>
              <a:r>
                <a:rPr lang="en-US" altLang="zh-CN" sz="1800" b="1" i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SDN</a:t>
              </a:r>
              <a:r>
                <a:rPr lang="zh-CN" altLang="en-US" sz="1800" b="1" i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控制的分组交换机</a:t>
              </a:r>
              <a:endParaRPr lang="en-US" sz="1800" b="1" i="1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2" name="TextBox 399">
              <a:extLst>
                <a:ext uri="{FF2B5EF4-FFF2-40B4-BE49-F238E27FC236}">
                  <a16:creationId xmlns:a16="http://schemas.microsoft.com/office/drawing/2014/main" id="{143BF6BE-02C7-455A-BC7B-9632194E5F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7907" y="910464"/>
              <a:ext cx="2381659" cy="300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463"/>
                </a:lnSpc>
              </a:pPr>
              <a:r>
                <a:rPr lang="zh-CN" altLang="en-US" sz="1800" b="1" i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网络控制应用程序</a:t>
              </a:r>
              <a:endParaRPr lang="en-US" sz="1800" b="1" i="1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sp>
        <p:nvSpPr>
          <p:cNvPr id="124" name="Rectangle 1">
            <a:extLst>
              <a:ext uri="{FF2B5EF4-FFF2-40B4-BE49-F238E27FC236}">
                <a16:creationId xmlns:a16="http://schemas.microsoft.com/office/drawing/2014/main" id="{A9A4CA57-905E-4390-BC54-5205F9BFD72C}"/>
              </a:ext>
            </a:extLst>
          </p:cNvPr>
          <p:cNvSpPr/>
          <p:nvPr/>
        </p:nvSpPr>
        <p:spPr bwMode="auto">
          <a:xfrm>
            <a:off x="5071774" y="914856"/>
            <a:ext cx="3244642" cy="1729375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Content Placeholder 6">
            <a:extLst>
              <a:ext uri="{FF2B5EF4-FFF2-40B4-BE49-F238E27FC236}">
                <a16:creationId xmlns:a16="http://schemas.microsoft.com/office/drawing/2014/main" id="{3F196BA1-2EFF-4724-AD57-47A3FB371973}"/>
              </a:ext>
            </a:extLst>
          </p:cNvPr>
          <p:cNvSpPr txBox="1">
            <a:spLocks/>
          </p:cNvSpPr>
          <p:nvPr/>
        </p:nvSpPr>
        <p:spPr bwMode="auto">
          <a:xfrm>
            <a:off x="236963" y="1251486"/>
            <a:ext cx="4504644" cy="501015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indent="0">
              <a:lnSpc>
                <a:spcPct val="110000"/>
              </a:lnSpc>
              <a:buNone/>
              <a:defRPr/>
            </a:pPr>
            <a:r>
              <a:rPr lang="en-US" altLang="zh-CN" u="none" dirty="0">
                <a:solidFill>
                  <a:srgbClr val="CC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SDN</a:t>
            </a:r>
            <a:r>
              <a:rPr lang="zh-CN" altLang="en-US" u="none" dirty="0">
                <a:solidFill>
                  <a:srgbClr val="CC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控制器（</a:t>
            </a:r>
            <a:r>
              <a:rPr lang="en-US" altLang="zh-CN" u="none" dirty="0">
                <a:solidFill>
                  <a:srgbClr val="CC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NOS</a:t>
            </a:r>
            <a:r>
              <a:rPr lang="zh-CN" altLang="en-US" u="none" dirty="0">
                <a:solidFill>
                  <a:srgbClr val="CC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）</a:t>
            </a:r>
            <a:r>
              <a:rPr lang="en-US" u="none" dirty="0">
                <a:solidFill>
                  <a:srgbClr val="CC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: </a:t>
            </a:r>
          </a:p>
          <a:p>
            <a:pPr>
              <a:lnSpc>
                <a:spcPct val="110000"/>
              </a:lnSpc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维护网络状态信息</a:t>
            </a:r>
            <a:endParaRPr lang="en-US" altLang="zh-CN" sz="2200" u="none" dirty="0"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>
              <a:lnSpc>
                <a:spcPct val="110000"/>
              </a:lnSpc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通过北向</a:t>
            </a:r>
            <a:r>
              <a:rPr lang="en-US" altLang="zh-CN" sz="2200" u="none" dirty="0"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API</a:t>
            </a:r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（</a:t>
            </a:r>
            <a:r>
              <a:rPr lang="en-US" altLang="zh-CN" sz="2200" u="none" dirty="0"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Network API</a:t>
            </a:r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）与上面的网络控制应用程序交互</a:t>
            </a:r>
            <a:endParaRPr lang="en-US" altLang="zh-CN" sz="2200" u="none" dirty="0"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>
              <a:lnSpc>
                <a:spcPct val="110000"/>
              </a:lnSpc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通过南向</a:t>
            </a:r>
            <a:r>
              <a:rPr lang="en-US" altLang="zh-CN" sz="2200" u="none" dirty="0"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API</a:t>
            </a:r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（</a:t>
            </a:r>
            <a:r>
              <a:rPr lang="en-US" altLang="zh-CN" sz="2200" u="none" dirty="0"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Switch API</a:t>
            </a:r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）与下面的分组交换机交互</a:t>
            </a:r>
            <a:endParaRPr lang="en-US" altLang="zh-CN" sz="2200" u="none" dirty="0"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>
              <a:lnSpc>
                <a:spcPct val="110000"/>
              </a:lnSpc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采用分布式实现，具有良好的性能、可扩展性、容错性、稳健性</a:t>
            </a:r>
            <a:endParaRPr lang="en-US" altLang="zh-CN" sz="2200" u="none" dirty="0"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lvl="1">
              <a:lnSpc>
                <a:spcPct val="110000"/>
              </a:lnSpc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CN" sz="1800" u="none" dirty="0"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SDN</a:t>
            </a:r>
            <a:r>
              <a:rPr lang="zh-CN" altLang="en-US" sz="1800" u="none" dirty="0"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控制器“逻辑集中”，但具体实现成分布式的：服务器集群</a:t>
            </a:r>
            <a:endParaRPr lang="en-US" altLang="zh-CN" sz="1800" u="none" dirty="0"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algn="just">
              <a:lnSpc>
                <a:spcPct val="110000"/>
              </a:lnSpc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endParaRPr lang="en-US" altLang="zh-CN" sz="2200" u="none" dirty="0"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endParaRPr lang="en-US" altLang="zh-CN" sz="2000" u="none" dirty="0"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endParaRPr lang="en-US" sz="2000" u="none" dirty="0"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126" name="Rectangle 1">
            <a:extLst>
              <a:ext uri="{FF2B5EF4-FFF2-40B4-BE49-F238E27FC236}">
                <a16:creationId xmlns:a16="http://schemas.microsoft.com/office/drawing/2014/main" id="{D1DFE0EB-0BC5-4E25-BB85-46172A98838D}"/>
              </a:ext>
            </a:extLst>
          </p:cNvPr>
          <p:cNvSpPr/>
          <p:nvPr/>
        </p:nvSpPr>
        <p:spPr bwMode="auto">
          <a:xfrm>
            <a:off x="4990227" y="4660633"/>
            <a:ext cx="3244642" cy="1729375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4625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67">
            <a:extLst>
              <a:ext uri="{FF2B5EF4-FFF2-40B4-BE49-F238E27FC236}">
                <a16:creationId xmlns:a16="http://schemas.microsoft.com/office/drawing/2014/main" id="{00E79ACA-96AE-4356-B527-B0FFB94ACC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491" y="397063"/>
            <a:ext cx="756489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SDN</a:t>
            </a:r>
            <a:r>
              <a:rPr lang="zh-CN" altLang="en-US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架构全景视图</a:t>
            </a:r>
            <a:r>
              <a:rPr lang="en-US" altLang="zh-CN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:</a:t>
            </a:r>
            <a:r>
              <a:rPr lang="zh-CN" altLang="en-US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网络控制应用程序</a:t>
            </a:r>
            <a:endParaRPr lang="en-US" altLang="zh-CN" sz="3600" u="none" dirty="0">
              <a:solidFill>
                <a:schemeClr val="tx2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4" name="Group 1052">
            <a:extLst>
              <a:ext uri="{FF2B5EF4-FFF2-40B4-BE49-F238E27FC236}">
                <a16:creationId xmlns:a16="http://schemas.microsoft.com/office/drawing/2014/main" id="{F7241596-94FC-4F5E-8E9E-4C6446AE03EC}"/>
              </a:ext>
            </a:extLst>
          </p:cNvPr>
          <p:cNvGrpSpPr/>
          <p:nvPr/>
        </p:nvGrpSpPr>
        <p:grpSpPr>
          <a:xfrm>
            <a:off x="4990227" y="959598"/>
            <a:ext cx="4229754" cy="5186170"/>
            <a:chOff x="4990227" y="910464"/>
            <a:chExt cx="4229754" cy="5186170"/>
          </a:xfrm>
        </p:grpSpPr>
        <p:sp>
          <p:nvSpPr>
            <p:cNvPr id="5" name="TextBox 399">
              <a:extLst>
                <a:ext uri="{FF2B5EF4-FFF2-40B4-BE49-F238E27FC236}">
                  <a16:creationId xmlns:a16="http://schemas.microsoft.com/office/drawing/2014/main" id="{24D2F901-2BD2-4CCB-87F4-DE5A17E242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07957" y="4936685"/>
              <a:ext cx="1107997" cy="300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463"/>
                </a:lnSpc>
              </a:pPr>
              <a:r>
                <a:rPr lang="zh-CN" altLang="en-US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数据平面</a:t>
              </a:r>
              <a:endParaRPr lang="en-US" sz="1800" b="1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" name="TextBox 400">
              <a:extLst>
                <a:ext uri="{FF2B5EF4-FFF2-40B4-BE49-F238E27FC236}">
                  <a16:creationId xmlns:a16="http://schemas.microsoft.com/office/drawing/2014/main" id="{C11C817A-711D-482B-8CF6-C40534FC9E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11984" y="2474327"/>
              <a:ext cx="1107997" cy="300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463"/>
                </a:lnSpc>
              </a:pPr>
              <a:r>
                <a:rPr lang="zh-CN" altLang="en-US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控制平面</a:t>
              </a:r>
              <a:endParaRPr lang="en-US" sz="1800" b="1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cxnSp>
          <p:nvCxnSpPr>
            <p:cNvPr id="7" name="Straight Connector 1055">
              <a:extLst>
                <a:ext uri="{FF2B5EF4-FFF2-40B4-BE49-F238E27FC236}">
                  <a16:creationId xmlns:a16="http://schemas.microsoft.com/office/drawing/2014/main" id="{946FE4FC-F3FD-4143-BD29-BBCF404B3939}"/>
                </a:ext>
              </a:extLst>
            </p:cNvPr>
            <p:cNvCxnSpPr/>
            <p:nvPr/>
          </p:nvCxnSpPr>
          <p:spPr bwMode="auto">
            <a:xfrm flipV="1">
              <a:off x="5272718" y="4529666"/>
              <a:ext cx="2791783" cy="14329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056">
              <a:extLst>
                <a:ext uri="{FF2B5EF4-FFF2-40B4-BE49-F238E27FC236}">
                  <a16:creationId xmlns:a16="http://schemas.microsoft.com/office/drawing/2014/main" id="{AF899578-5ACA-430B-B71F-B16E9589C61D}"/>
                </a:ext>
              </a:extLst>
            </p:cNvPr>
            <p:cNvCxnSpPr/>
            <p:nvPr/>
          </p:nvCxnSpPr>
          <p:spPr bwMode="auto">
            <a:xfrm flipV="1">
              <a:off x="5192283" y="2709335"/>
              <a:ext cx="3041550" cy="18563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1057">
              <a:extLst>
                <a:ext uri="{FF2B5EF4-FFF2-40B4-BE49-F238E27FC236}">
                  <a16:creationId xmlns:a16="http://schemas.microsoft.com/office/drawing/2014/main" id="{0555733E-BBA3-489C-A465-D9ECBF0AD3C1}"/>
                </a:ext>
              </a:extLst>
            </p:cNvPr>
            <p:cNvGrpSpPr/>
            <p:nvPr/>
          </p:nvGrpSpPr>
          <p:grpSpPr>
            <a:xfrm>
              <a:off x="5164667" y="4826000"/>
              <a:ext cx="2979208" cy="973667"/>
              <a:chOff x="2592388" y="5601756"/>
              <a:chExt cx="4027487" cy="939800"/>
            </a:xfrm>
          </p:grpSpPr>
          <p:sp>
            <p:nvSpPr>
              <p:cNvPr id="65" name="Freeform 2">
                <a:extLst>
                  <a:ext uri="{FF2B5EF4-FFF2-40B4-BE49-F238E27FC236}">
                    <a16:creationId xmlns:a16="http://schemas.microsoft.com/office/drawing/2014/main" id="{FE27C871-F442-427D-9C43-F3DFD69CDE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2388" y="5601756"/>
                <a:ext cx="4027487" cy="939800"/>
              </a:xfrm>
              <a:custGeom>
                <a:avLst/>
                <a:gdLst>
                  <a:gd name="T0" fmla="*/ 648763 w 10001"/>
                  <a:gd name="T1" fmla="*/ 34777612 h 10125"/>
                  <a:gd name="T2" fmla="*/ 115976403 w 10001"/>
                  <a:gd name="T3" fmla="*/ 13733703 h 10125"/>
                  <a:gd name="T4" fmla="*/ 507700960 w 10001"/>
                  <a:gd name="T5" fmla="*/ 8662125 h 10125"/>
                  <a:gd name="T6" fmla="*/ 810212713 w 10001"/>
                  <a:gd name="T7" fmla="*/ 0 h 10125"/>
                  <a:gd name="T8" fmla="*/ 1090015738 w 10001"/>
                  <a:gd name="T9" fmla="*/ 8687929 h 10125"/>
                  <a:gd name="T10" fmla="*/ 1310938763 w 10001"/>
                  <a:gd name="T11" fmla="*/ 4279362 h 10125"/>
                  <a:gd name="T12" fmla="*/ 1620263134 w 10001"/>
                  <a:gd name="T13" fmla="*/ 25736690 h 10125"/>
                  <a:gd name="T14" fmla="*/ 1394798364 w 10001"/>
                  <a:gd name="T15" fmla="*/ 58525268 h 10125"/>
                  <a:gd name="T16" fmla="*/ 1134622140 w 10001"/>
                  <a:gd name="T17" fmla="*/ 80266624 h 10125"/>
                  <a:gd name="T18" fmla="*/ 860820276 w 10001"/>
                  <a:gd name="T19" fmla="*/ 76142271 h 10125"/>
                  <a:gd name="T20" fmla="*/ 708996782 w 10001"/>
                  <a:gd name="T21" fmla="*/ 85346835 h 10125"/>
                  <a:gd name="T22" fmla="*/ 509322667 w 10001"/>
                  <a:gd name="T23" fmla="*/ 86268164 h 10125"/>
                  <a:gd name="T24" fmla="*/ 353443899 w 10001"/>
                  <a:gd name="T25" fmla="*/ 67979516 h 10125"/>
                  <a:gd name="T26" fmla="*/ 192536914 w 10001"/>
                  <a:gd name="T27" fmla="*/ 64535347 h 10125"/>
                  <a:gd name="T28" fmla="*/ 648763 w 10001"/>
                  <a:gd name="T29" fmla="*/ 34777612 h 1012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001" h="10125">
                    <a:moveTo>
                      <a:pt x="4" y="4039"/>
                    </a:moveTo>
                    <a:cubicBezTo>
                      <a:pt x="-29" y="2271"/>
                      <a:pt x="194" y="2100"/>
                      <a:pt x="715" y="1595"/>
                    </a:cubicBezTo>
                    <a:cubicBezTo>
                      <a:pt x="1236" y="1089"/>
                      <a:pt x="2417" y="1272"/>
                      <a:pt x="3130" y="1006"/>
                    </a:cubicBezTo>
                    <a:cubicBezTo>
                      <a:pt x="3843" y="740"/>
                      <a:pt x="4397" y="0"/>
                      <a:pt x="4995" y="0"/>
                    </a:cubicBezTo>
                    <a:cubicBezTo>
                      <a:pt x="5593" y="1"/>
                      <a:pt x="6206" y="926"/>
                      <a:pt x="6720" y="1009"/>
                    </a:cubicBezTo>
                    <a:cubicBezTo>
                      <a:pt x="7234" y="1092"/>
                      <a:pt x="7536" y="241"/>
                      <a:pt x="8082" y="497"/>
                    </a:cubicBezTo>
                    <a:cubicBezTo>
                      <a:pt x="8628" y="756"/>
                      <a:pt x="9854" y="442"/>
                      <a:pt x="9989" y="2989"/>
                    </a:cubicBezTo>
                    <a:cubicBezTo>
                      <a:pt x="10124" y="5536"/>
                      <a:pt x="9098" y="5742"/>
                      <a:pt x="8599" y="6797"/>
                    </a:cubicBezTo>
                    <a:cubicBezTo>
                      <a:pt x="8100" y="7852"/>
                      <a:pt x="7544" y="8981"/>
                      <a:pt x="6995" y="9322"/>
                    </a:cubicBezTo>
                    <a:cubicBezTo>
                      <a:pt x="6446" y="9663"/>
                      <a:pt x="5793" y="8957"/>
                      <a:pt x="5307" y="8843"/>
                    </a:cubicBezTo>
                    <a:cubicBezTo>
                      <a:pt x="4819" y="8726"/>
                      <a:pt x="4628" y="10048"/>
                      <a:pt x="4371" y="9912"/>
                    </a:cubicBezTo>
                    <a:cubicBezTo>
                      <a:pt x="4114" y="9775"/>
                      <a:pt x="3505" y="10355"/>
                      <a:pt x="3140" y="10019"/>
                    </a:cubicBezTo>
                    <a:cubicBezTo>
                      <a:pt x="2774" y="9683"/>
                      <a:pt x="2820" y="8138"/>
                      <a:pt x="2179" y="7895"/>
                    </a:cubicBezTo>
                    <a:cubicBezTo>
                      <a:pt x="1586" y="6800"/>
                      <a:pt x="1549" y="8137"/>
                      <a:pt x="1187" y="7495"/>
                    </a:cubicBezTo>
                    <a:cubicBezTo>
                      <a:pt x="825" y="6852"/>
                      <a:pt x="-7" y="6157"/>
                      <a:pt x="4" y="4039"/>
                    </a:cubicBezTo>
                    <a:close/>
                  </a:path>
                </a:pathLst>
              </a:custGeom>
              <a:solidFill>
                <a:srgbClr val="66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cxnSp>
            <p:nvCxnSpPr>
              <p:cNvPr id="66" name="Straight Connector 1114">
                <a:extLst>
                  <a:ext uri="{FF2B5EF4-FFF2-40B4-BE49-F238E27FC236}">
                    <a16:creationId xmlns:a16="http://schemas.microsoft.com/office/drawing/2014/main" id="{48B7605E-7E95-45F9-B484-550455ABB10A}"/>
                  </a:ext>
                </a:extLst>
              </p:cNvPr>
              <p:cNvCxnSpPr/>
              <p:nvPr/>
            </p:nvCxnSpPr>
            <p:spPr>
              <a:xfrm flipV="1">
                <a:off x="3262941" y="5752569"/>
                <a:ext cx="1316038" cy="1317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1115">
                <a:extLst>
                  <a:ext uri="{FF2B5EF4-FFF2-40B4-BE49-F238E27FC236}">
                    <a16:creationId xmlns:a16="http://schemas.microsoft.com/office/drawing/2014/main" id="{DE55C9A3-BF59-4D0D-A0EC-A12F3C0AD4AC}"/>
                  </a:ext>
                </a:extLst>
              </p:cNvPr>
              <p:cNvCxnSpPr/>
              <p:nvPr/>
            </p:nvCxnSpPr>
            <p:spPr>
              <a:xfrm>
                <a:off x="3151816" y="5939894"/>
                <a:ext cx="2259013" cy="2984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1116">
                <a:extLst>
                  <a:ext uri="{FF2B5EF4-FFF2-40B4-BE49-F238E27FC236}">
                    <a16:creationId xmlns:a16="http://schemas.microsoft.com/office/drawing/2014/main" id="{890CED74-1361-4301-9721-9DCA1B7849E4}"/>
                  </a:ext>
                </a:extLst>
              </p:cNvPr>
              <p:cNvCxnSpPr/>
              <p:nvPr/>
            </p:nvCxnSpPr>
            <p:spPr>
              <a:xfrm>
                <a:off x="3164516" y="6044669"/>
                <a:ext cx="714375" cy="2762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1117">
                <a:extLst>
                  <a:ext uri="{FF2B5EF4-FFF2-40B4-BE49-F238E27FC236}">
                    <a16:creationId xmlns:a16="http://schemas.microsoft.com/office/drawing/2014/main" id="{BF89A91A-428C-469D-9E5E-90FAA2DD196D}"/>
                  </a:ext>
                </a:extLst>
              </p:cNvPr>
              <p:cNvCxnSpPr/>
              <p:nvPr/>
            </p:nvCxnSpPr>
            <p:spPr>
              <a:xfrm flipV="1">
                <a:off x="4182104" y="6238344"/>
                <a:ext cx="1247775" cy="825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1118">
                <a:extLst>
                  <a:ext uri="{FF2B5EF4-FFF2-40B4-BE49-F238E27FC236}">
                    <a16:creationId xmlns:a16="http://schemas.microsoft.com/office/drawing/2014/main" id="{D8C6E803-0799-486E-9D29-13028540582F}"/>
                  </a:ext>
                </a:extLst>
              </p:cNvPr>
              <p:cNvCxnSpPr/>
              <p:nvPr/>
            </p:nvCxnSpPr>
            <p:spPr>
              <a:xfrm>
                <a:off x="4842504" y="5785906"/>
                <a:ext cx="1057275" cy="1238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1119">
                <a:extLst>
                  <a:ext uri="{FF2B5EF4-FFF2-40B4-BE49-F238E27FC236}">
                    <a16:creationId xmlns:a16="http://schemas.microsoft.com/office/drawing/2014/main" id="{119EF6D8-3BFA-4584-8FE0-14190E694897}"/>
                  </a:ext>
                </a:extLst>
              </p:cNvPr>
              <p:cNvCxnSpPr/>
              <p:nvPr/>
            </p:nvCxnSpPr>
            <p:spPr>
              <a:xfrm flipV="1">
                <a:off x="4126541" y="5939894"/>
                <a:ext cx="1790700" cy="2984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1120">
                <a:extLst>
                  <a:ext uri="{FF2B5EF4-FFF2-40B4-BE49-F238E27FC236}">
                    <a16:creationId xmlns:a16="http://schemas.microsoft.com/office/drawing/2014/main" id="{CD95D2DE-9514-420B-9362-EA0BB561DFC0}"/>
                  </a:ext>
                </a:extLst>
              </p:cNvPr>
              <p:cNvCxnSpPr/>
              <p:nvPr/>
            </p:nvCxnSpPr>
            <p:spPr>
              <a:xfrm flipV="1">
                <a:off x="5453691" y="5968469"/>
                <a:ext cx="588963" cy="26987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1121">
                <a:extLst>
                  <a:ext uri="{FF2B5EF4-FFF2-40B4-BE49-F238E27FC236}">
                    <a16:creationId xmlns:a16="http://schemas.microsoft.com/office/drawing/2014/main" id="{02B1BBD3-83E1-4978-BCAB-9910314419E9}"/>
                  </a:ext>
                </a:extLst>
              </p:cNvPr>
              <p:cNvCxnSpPr/>
              <p:nvPr/>
            </p:nvCxnSpPr>
            <p:spPr>
              <a:xfrm>
                <a:off x="4596441" y="5752569"/>
                <a:ext cx="814388" cy="4016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4" name="Group 347">
                <a:extLst>
                  <a:ext uri="{FF2B5EF4-FFF2-40B4-BE49-F238E27FC236}">
                    <a16:creationId xmlns:a16="http://schemas.microsoft.com/office/drawing/2014/main" id="{AB606425-55C5-4160-840A-A62490F0EB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56401" y="5796097"/>
                <a:ext cx="588970" cy="242608"/>
                <a:chOff x="1871277" y="1576300"/>
                <a:chExt cx="1128371" cy="437861"/>
              </a:xfrm>
            </p:grpSpPr>
            <p:sp>
              <p:nvSpPr>
                <p:cNvPr id="115" name="Oval 1163">
                  <a:extLst>
                    <a:ext uri="{FF2B5EF4-FFF2-40B4-BE49-F238E27FC236}">
                      <a16:creationId xmlns:a16="http://schemas.microsoft.com/office/drawing/2014/main" id="{8B5D58F9-C4EB-47B1-AA6B-0E53A5C2EFBA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16" name="Rectangle 1164">
                  <a:extLst>
                    <a:ext uri="{FF2B5EF4-FFF2-40B4-BE49-F238E27FC236}">
                      <a16:creationId xmlns:a16="http://schemas.microsoft.com/office/drawing/2014/main" id="{5DBEE07C-E1AB-434B-BE33-0ED4C4E3C959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17" name="Oval 1165">
                  <a:extLst>
                    <a:ext uri="{FF2B5EF4-FFF2-40B4-BE49-F238E27FC236}">
                      <a16:creationId xmlns:a16="http://schemas.microsoft.com/office/drawing/2014/main" id="{00DBAD5E-DCC5-4B44-BB78-669F51757982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18" name="Freeform 1166">
                  <a:extLst>
                    <a:ext uri="{FF2B5EF4-FFF2-40B4-BE49-F238E27FC236}">
                      <a16:creationId xmlns:a16="http://schemas.microsoft.com/office/drawing/2014/main" id="{5AC53B32-A7C8-4151-9B2A-DE74B325AB0E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19" name="Freeform 1167">
                  <a:extLst>
                    <a:ext uri="{FF2B5EF4-FFF2-40B4-BE49-F238E27FC236}">
                      <a16:creationId xmlns:a16="http://schemas.microsoft.com/office/drawing/2014/main" id="{2977ECFB-4B5F-475A-8007-3885CC84C72E}"/>
                    </a:ext>
                  </a:extLst>
                </p:cNvPr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20" name="Freeform 1168">
                  <a:extLst>
                    <a:ext uri="{FF2B5EF4-FFF2-40B4-BE49-F238E27FC236}">
                      <a16:creationId xmlns:a16="http://schemas.microsoft.com/office/drawing/2014/main" id="{60FA4A9E-1770-4EB9-A5DE-66743102EABF}"/>
                    </a:ext>
                  </a:extLst>
                </p:cNvPr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21" name="Freeform 1169">
                  <a:extLst>
                    <a:ext uri="{FF2B5EF4-FFF2-40B4-BE49-F238E27FC236}">
                      <a16:creationId xmlns:a16="http://schemas.microsoft.com/office/drawing/2014/main" id="{C1102246-5E3B-47B5-8F4C-9CE4D543332B}"/>
                    </a:ext>
                  </a:extLst>
                </p:cNvPr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cxnSp>
              <p:nvCxnSpPr>
                <p:cNvPr id="122" name="Straight Connector 1170">
                  <a:extLst>
                    <a:ext uri="{FF2B5EF4-FFF2-40B4-BE49-F238E27FC236}">
                      <a16:creationId xmlns:a16="http://schemas.microsoft.com/office/drawing/2014/main" id="{16AAEDD1-3A11-46CD-B1B8-3397F03393A8}"/>
                    </a:ext>
                  </a:extLst>
                </p:cNvPr>
                <p:cNvCxnSpPr>
                  <a:endCxn id="117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171">
                  <a:extLst>
                    <a:ext uri="{FF2B5EF4-FFF2-40B4-BE49-F238E27FC236}">
                      <a16:creationId xmlns:a16="http://schemas.microsoft.com/office/drawing/2014/main" id="{521B1E47-30F1-42CF-8A45-CACA5C5585E5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" name="Group 347">
                <a:extLst>
                  <a:ext uri="{FF2B5EF4-FFF2-40B4-BE49-F238E27FC236}">
                    <a16:creationId xmlns:a16="http://schemas.microsoft.com/office/drawing/2014/main" id="{EFDB21B9-D929-4012-9F6A-3A01A054E1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75328" y="5654000"/>
                <a:ext cx="588970" cy="242608"/>
                <a:chOff x="1871277" y="1576300"/>
                <a:chExt cx="1128371" cy="437861"/>
              </a:xfrm>
            </p:grpSpPr>
            <p:sp>
              <p:nvSpPr>
                <p:cNvPr id="106" name="Oval 1154">
                  <a:extLst>
                    <a:ext uri="{FF2B5EF4-FFF2-40B4-BE49-F238E27FC236}">
                      <a16:creationId xmlns:a16="http://schemas.microsoft.com/office/drawing/2014/main" id="{C70F4B2B-E18E-4351-97DB-56B7B29C08E3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07" name="Rectangle 1155">
                  <a:extLst>
                    <a:ext uri="{FF2B5EF4-FFF2-40B4-BE49-F238E27FC236}">
                      <a16:creationId xmlns:a16="http://schemas.microsoft.com/office/drawing/2014/main" id="{AA979933-211A-4204-9205-7CFC89BE49FE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08" name="Oval 1156">
                  <a:extLst>
                    <a:ext uri="{FF2B5EF4-FFF2-40B4-BE49-F238E27FC236}">
                      <a16:creationId xmlns:a16="http://schemas.microsoft.com/office/drawing/2014/main" id="{D321161F-EDA3-461B-A97B-31F3EE246C6D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09" name="Freeform 1157">
                  <a:extLst>
                    <a:ext uri="{FF2B5EF4-FFF2-40B4-BE49-F238E27FC236}">
                      <a16:creationId xmlns:a16="http://schemas.microsoft.com/office/drawing/2014/main" id="{457837A7-4DF6-4C38-B748-B062BBF633A9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10" name="Freeform 1158">
                  <a:extLst>
                    <a:ext uri="{FF2B5EF4-FFF2-40B4-BE49-F238E27FC236}">
                      <a16:creationId xmlns:a16="http://schemas.microsoft.com/office/drawing/2014/main" id="{71A8535E-7D8F-4A2C-A78A-A7E5BDFD9E41}"/>
                    </a:ext>
                  </a:extLst>
                </p:cNvPr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11" name="Freeform 1159">
                  <a:extLst>
                    <a:ext uri="{FF2B5EF4-FFF2-40B4-BE49-F238E27FC236}">
                      <a16:creationId xmlns:a16="http://schemas.microsoft.com/office/drawing/2014/main" id="{34E1FDD1-A209-4D7F-BD4B-E15AFCB1C59B}"/>
                    </a:ext>
                  </a:extLst>
                </p:cNvPr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12" name="Freeform 1160">
                  <a:extLst>
                    <a:ext uri="{FF2B5EF4-FFF2-40B4-BE49-F238E27FC236}">
                      <a16:creationId xmlns:a16="http://schemas.microsoft.com/office/drawing/2014/main" id="{9DFDA7C1-FB01-4664-9F39-2955FB0E5559}"/>
                    </a:ext>
                  </a:extLst>
                </p:cNvPr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cxnSp>
              <p:nvCxnSpPr>
                <p:cNvPr id="113" name="Straight Connector 1161">
                  <a:extLst>
                    <a:ext uri="{FF2B5EF4-FFF2-40B4-BE49-F238E27FC236}">
                      <a16:creationId xmlns:a16="http://schemas.microsoft.com/office/drawing/2014/main" id="{8C97FE98-0264-4AE6-9A2A-F37C30FF0862}"/>
                    </a:ext>
                  </a:extLst>
                </p:cNvPr>
                <p:cNvCxnSpPr>
                  <a:endCxn id="108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62">
                  <a:extLst>
                    <a:ext uri="{FF2B5EF4-FFF2-40B4-BE49-F238E27FC236}">
                      <a16:creationId xmlns:a16="http://schemas.microsoft.com/office/drawing/2014/main" id="{738BA445-68B5-496F-AEE5-58ED50C41DD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" name="Group 347">
                <a:extLst>
                  <a:ext uri="{FF2B5EF4-FFF2-40B4-BE49-F238E27FC236}">
                    <a16:creationId xmlns:a16="http://schemas.microsoft.com/office/drawing/2014/main" id="{33CC9290-17D0-490B-B300-B4826028309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48241" y="5847813"/>
                <a:ext cx="588970" cy="242608"/>
                <a:chOff x="1871277" y="1576300"/>
                <a:chExt cx="1128371" cy="437861"/>
              </a:xfrm>
            </p:grpSpPr>
            <p:sp>
              <p:nvSpPr>
                <p:cNvPr id="97" name="Oval 1145">
                  <a:extLst>
                    <a:ext uri="{FF2B5EF4-FFF2-40B4-BE49-F238E27FC236}">
                      <a16:creationId xmlns:a16="http://schemas.microsoft.com/office/drawing/2014/main" id="{1CAB6F8F-E29C-40EE-BBC6-BD6CA7A76FBF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98" name="Rectangle 1146">
                  <a:extLst>
                    <a:ext uri="{FF2B5EF4-FFF2-40B4-BE49-F238E27FC236}">
                      <a16:creationId xmlns:a16="http://schemas.microsoft.com/office/drawing/2014/main" id="{8AF2CA7A-FB18-45E2-A6C5-490007776533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99" name="Oval 1147">
                  <a:extLst>
                    <a:ext uri="{FF2B5EF4-FFF2-40B4-BE49-F238E27FC236}">
                      <a16:creationId xmlns:a16="http://schemas.microsoft.com/office/drawing/2014/main" id="{CA0F7DB5-C92E-4E71-B6D6-BE5628FD117B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00" name="Freeform 1148">
                  <a:extLst>
                    <a:ext uri="{FF2B5EF4-FFF2-40B4-BE49-F238E27FC236}">
                      <a16:creationId xmlns:a16="http://schemas.microsoft.com/office/drawing/2014/main" id="{E6079F1A-8FC9-4E1E-9525-6621146A4286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01" name="Freeform 1149">
                  <a:extLst>
                    <a:ext uri="{FF2B5EF4-FFF2-40B4-BE49-F238E27FC236}">
                      <a16:creationId xmlns:a16="http://schemas.microsoft.com/office/drawing/2014/main" id="{6D53C6E7-7CFC-42CA-B9A0-02EA6AF5EDBC}"/>
                    </a:ext>
                  </a:extLst>
                </p:cNvPr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02" name="Freeform 1150">
                  <a:extLst>
                    <a:ext uri="{FF2B5EF4-FFF2-40B4-BE49-F238E27FC236}">
                      <a16:creationId xmlns:a16="http://schemas.microsoft.com/office/drawing/2014/main" id="{47AF3469-7EA5-4ECD-8D7C-DFDE05D305D4}"/>
                    </a:ext>
                  </a:extLst>
                </p:cNvPr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03" name="Freeform 1151">
                  <a:extLst>
                    <a:ext uri="{FF2B5EF4-FFF2-40B4-BE49-F238E27FC236}">
                      <a16:creationId xmlns:a16="http://schemas.microsoft.com/office/drawing/2014/main" id="{B329B94E-9BC4-4BC5-A813-DA88AB0E17DC}"/>
                    </a:ext>
                  </a:extLst>
                </p:cNvPr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cxnSp>
              <p:nvCxnSpPr>
                <p:cNvPr id="104" name="Straight Connector 1152">
                  <a:extLst>
                    <a:ext uri="{FF2B5EF4-FFF2-40B4-BE49-F238E27FC236}">
                      <a16:creationId xmlns:a16="http://schemas.microsoft.com/office/drawing/2014/main" id="{D2103628-8DCF-478C-9BEC-BB13F994AE4C}"/>
                    </a:ext>
                  </a:extLst>
                </p:cNvPr>
                <p:cNvCxnSpPr>
                  <a:endCxn id="99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153">
                  <a:extLst>
                    <a:ext uri="{FF2B5EF4-FFF2-40B4-BE49-F238E27FC236}">
                      <a16:creationId xmlns:a16="http://schemas.microsoft.com/office/drawing/2014/main" id="{96B80985-7B0E-489F-8BD8-BEDCACA960C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" name="Group 347">
                <a:extLst>
                  <a:ext uri="{FF2B5EF4-FFF2-40B4-BE49-F238E27FC236}">
                    <a16:creationId xmlns:a16="http://schemas.microsoft.com/office/drawing/2014/main" id="{23FA0145-269E-4C48-88DE-8CFD12EC6B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166757" y="6114152"/>
                <a:ext cx="588970" cy="242608"/>
                <a:chOff x="1871277" y="1576300"/>
                <a:chExt cx="1128371" cy="437861"/>
              </a:xfrm>
            </p:grpSpPr>
            <p:sp>
              <p:nvSpPr>
                <p:cNvPr id="88" name="Oval 1136">
                  <a:extLst>
                    <a:ext uri="{FF2B5EF4-FFF2-40B4-BE49-F238E27FC236}">
                      <a16:creationId xmlns:a16="http://schemas.microsoft.com/office/drawing/2014/main" id="{77E5E040-3F39-479A-92E9-B14EF39BDD5E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89" name="Rectangle 1137">
                  <a:extLst>
                    <a:ext uri="{FF2B5EF4-FFF2-40B4-BE49-F238E27FC236}">
                      <a16:creationId xmlns:a16="http://schemas.microsoft.com/office/drawing/2014/main" id="{9D9F72AB-34D6-49E2-803E-9D96F5CAB181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90" name="Oval 1138">
                  <a:extLst>
                    <a:ext uri="{FF2B5EF4-FFF2-40B4-BE49-F238E27FC236}">
                      <a16:creationId xmlns:a16="http://schemas.microsoft.com/office/drawing/2014/main" id="{F3AEF250-3251-4461-A225-88C1B0DEB6D3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91" name="Freeform 1139">
                  <a:extLst>
                    <a:ext uri="{FF2B5EF4-FFF2-40B4-BE49-F238E27FC236}">
                      <a16:creationId xmlns:a16="http://schemas.microsoft.com/office/drawing/2014/main" id="{9080FD3B-12CB-4D78-AD3D-757B067A7534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92" name="Freeform 1140">
                  <a:extLst>
                    <a:ext uri="{FF2B5EF4-FFF2-40B4-BE49-F238E27FC236}">
                      <a16:creationId xmlns:a16="http://schemas.microsoft.com/office/drawing/2014/main" id="{D5B343A8-A732-4049-83DF-488EE416C2F0}"/>
                    </a:ext>
                  </a:extLst>
                </p:cNvPr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93" name="Freeform 1141">
                  <a:extLst>
                    <a:ext uri="{FF2B5EF4-FFF2-40B4-BE49-F238E27FC236}">
                      <a16:creationId xmlns:a16="http://schemas.microsoft.com/office/drawing/2014/main" id="{B91CE527-6208-4611-9D96-255F58A78AEA}"/>
                    </a:ext>
                  </a:extLst>
                </p:cNvPr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94" name="Freeform 1142">
                  <a:extLst>
                    <a:ext uri="{FF2B5EF4-FFF2-40B4-BE49-F238E27FC236}">
                      <a16:creationId xmlns:a16="http://schemas.microsoft.com/office/drawing/2014/main" id="{909C66F2-B4E4-457E-B1D6-D04B976C9E53}"/>
                    </a:ext>
                  </a:extLst>
                </p:cNvPr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cxnSp>
              <p:nvCxnSpPr>
                <p:cNvPr id="95" name="Straight Connector 1143">
                  <a:extLst>
                    <a:ext uri="{FF2B5EF4-FFF2-40B4-BE49-F238E27FC236}">
                      <a16:creationId xmlns:a16="http://schemas.microsoft.com/office/drawing/2014/main" id="{41A9D2CD-E9CB-4DDF-8F70-4CB81F69686D}"/>
                    </a:ext>
                  </a:extLst>
                </p:cNvPr>
                <p:cNvCxnSpPr>
                  <a:endCxn id="90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1144">
                  <a:extLst>
                    <a:ext uri="{FF2B5EF4-FFF2-40B4-BE49-F238E27FC236}">
                      <a16:creationId xmlns:a16="http://schemas.microsoft.com/office/drawing/2014/main" id="{B881985D-E9EF-4DA6-BB51-97FFF9D881EB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347">
                <a:extLst>
                  <a:ext uri="{FF2B5EF4-FFF2-40B4-BE49-F238E27FC236}">
                    <a16:creationId xmlns:a16="http://schemas.microsoft.com/office/drawing/2014/main" id="{3B59FBCB-893D-41AA-8B4F-B7E8878A96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04088" y="6206732"/>
                <a:ext cx="588970" cy="242608"/>
                <a:chOff x="1871277" y="1576300"/>
                <a:chExt cx="1128371" cy="437861"/>
              </a:xfrm>
            </p:grpSpPr>
            <p:sp>
              <p:nvSpPr>
                <p:cNvPr id="79" name="Oval 1127">
                  <a:extLst>
                    <a:ext uri="{FF2B5EF4-FFF2-40B4-BE49-F238E27FC236}">
                      <a16:creationId xmlns:a16="http://schemas.microsoft.com/office/drawing/2014/main" id="{916ED30E-87AC-4D53-A510-1D1B0C41BAE1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80" name="Rectangle 1128">
                  <a:extLst>
                    <a:ext uri="{FF2B5EF4-FFF2-40B4-BE49-F238E27FC236}">
                      <a16:creationId xmlns:a16="http://schemas.microsoft.com/office/drawing/2014/main" id="{DCF9E309-E74A-4A80-A3BA-93E5747C5B2E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81" name="Oval 1129">
                  <a:extLst>
                    <a:ext uri="{FF2B5EF4-FFF2-40B4-BE49-F238E27FC236}">
                      <a16:creationId xmlns:a16="http://schemas.microsoft.com/office/drawing/2014/main" id="{1716D421-7285-42BC-9021-DCD6DCA202FB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82" name="Freeform 1130">
                  <a:extLst>
                    <a:ext uri="{FF2B5EF4-FFF2-40B4-BE49-F238E27FC236}">
                      <a16:creationId xmlns:a16="http://schemas.microsoft.com/office/drawing/2014/main" id="{3E3B444B-FBE9-4D35-B093-2F506851D947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83" name="Freeform 1131">
                  <a:extLst>
                    <a:ext uri="{FF2B5EF4-FFF2-40B4-BE49-F238E27FC236}">
                      <a16:creationId xmlns:a16="http://schemas.microsoft.com/office/drawing/2014/main" id="{66849718-7C7A-4EBD-AFCD-2E3E7C69CE08}"/>
                    </a:ext>
                  </a:extLst>
                </p:cNvPr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84" name="Freeform 1132">
                  <a:extLst>
                    <a:ext uri="{FF2B5EF4-FFF2-40B4-BE49-F238E27FC236}">
                      <a16:creationId xmlns:a16="http://schemas.microsoft.com/office/drawing/2014/main" id="{16B48D1B-95CF-4929-BFBA-00CE580C6E45}"/>
                    </a:ext>
                  </a:extLst>
                </p:cNvPr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85" name="Freeform 1133">
                  <a:extLst>
                    <a:ext uri="{FF2B5EF4-FFF2-40B4-BE49-F238E27FC236}">
                      <a16:creationId xmlns:a16="http://schemas.microsoft.com/office/drawing/2014/main" id="{39EB52F9-A804-4982-AF08-670BB3C5FE7A}"/>
                    </a:ext>
                  </a:extLst>
                </p:cNvPr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cxnSp>
              <p:nvCxnSpPr>
                <p:cNvPr id="86" name="Straight Connector 1134">
                  <a:extLst>
                    <a:ext uri="{FF2B5EF4-FFF2-40B4-BE49-F238E27FC236}">
                      <a16:creationId xmlns:a16="http://schemas.microsoft.com/office/drawing/2014/main" id="{47FBC256-04C6-40F3-819E-A9681C12848D}"/>
                    </a:ext>
                  </a:extLst>
                </p:cNvPr>
                <p:cNvCxnSpPr>
                  <a:endCxn id="81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1135">
                  <a:extLst>
                    <a:ext uri="{FF2B5EF4-FFF2-40B4-BE49-F238E27FC236}">
                      <a16:creationId xmlns:a16="http://schemas.microsoft.com/office/drawing/2014/main" id="{859DBA88-BA11-4F50-94A5-B135FF9DD787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" name="Group 1058">
              <a:extLst>
                <a:ext uri="{FF2B5EF4-FFF2-40B4-BE49-F238E27FC236}">
                  <a16:creationId xmlns:a16="http://schemas.microsoft.com/office/drawing/2014/main" id="{26399879-10A3-4430-9DB6-E03027484894}"/>
                </a:ext>
              </a:extLst>
            </p:cNvPr>
            <p:cNvGrpSpPr/>
            <p:nvPr/>
          </p:nvGrpSpPr>
          <p:grpSpPr>
            <a:xfrm>
              <a:off x="4990227" y="3046752"/>
              <a:ext cx="3116606" cy="1053561"/>
              <a:chOff x="4990227" y="2877416"/>
              <a:chExt cx="3116606" cy="1053561"/>
            </a:xfrm>
          </p:grpSpPr>
          <p:sp>
            <p:nvSpPr>
              <p:cNvPr id="29" name="Rectangle 1077">
                <a:extLst>
                  <a:ext uri="{FF2B5EF4-FFF2-40B4-BE49-F238E27FC236}">
                    <a16:creationId xmlns:a16="http://schemas.microsoft.com/office/drawing/2014/main" id="{4B874FED-C905-4CBA-AA00-BD012D20F782}"/>
                  </a:ext>
                </a:extLst>
              </p:cNvPr>
              <p:cNvSpPr/>
              <p:nvPr/>
            </p:nvSpPr>
            <p:spPr bwMode="auto">
              <a:xfrm>
                <a:off x="5418665" y="2913389"/>
                <a:ext cx="2688168" cy="101758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b="1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30" name="Freeform 1078">
                <a:extLst>
                  <a:ext uri="{FF2B5EF4-FFF2-40B4-BE49-F238E27FC236}">
                    <a16:creationId xmlns:a16="http://schemas.microsoft.com/office/drawing/2014/main" id="{307B0EC3-2B1B-4A24-93B8-3872D4439C32}"/>
                  </a:ext>
                </a:extLst>
              </p:cNvPr>
              <p:cNvSpPr/>
              <p:nvPr/>
            </p:nvSpPr>
            <p:spPr bwMode="auto">
              <a:xfrm>
                <a:off x="5218221" y="2877416"/>
                <a:ext cx="213773" cy="1028160"/>
              </a:xfrm>
              <a:custGeom>
                <a:avLst/>
                <a:gdLst>
                  <a:gd name="connsiteX0" fmla="*/ 0 w 312616"/>
                  <a:gd name="connsiteY0" fmla="*/ 644770 h 1367693"/>
                  <a:gd name="connsiteX1" fmla="*/ 312616 w 312616"/>
                  <a:gd name="connsiteY1" fmla="*/ 0 h 1367693"/>
                  <a:gd name="connsiteX2" fmla="*/ 312616 w 312616"/>
                  <a:gd name="connsiteY2" fmla="*/ 1016000 h 1367693"/>
                  <a:gd name="connsiteX3" fmla="*/ 117231 w 312616"/>
                  <a:gd name="connsiteY3" fmla="*/ 1367693 h 1367693"/>
                  <a:gd name="connsiteX4" fmla="*/ 0 w 312616"/>
                  <a:gd name="connsiteY4" fmla="*/ 644770 h 1367693"/>
                  <a:gd name="connsiteX0" fmla="*/ 0 w 199855"/>
                  <a:gd name="connsiteY0" fmla="*/ 733787 h 1367693"/>
                  <a:gd name="connsiteX1" fmla="*/ 199855 w 199855"/>
                  <a:gd name="connsiteY1" fmla="*/ 0 h 1367693"/>
                  <a:gd name="connsiteX2" fmla="*/ 199855 w 199855"/>
                  <a:gd name="connsiteY2" fmla="*/ 1016000 h 1367693"/>
                  <a:gd name="connsiteX3" fmla="*/ 4470 w 199855"/>
                  <a:gd name="connsiteY3" fmla="*/ 1367693 h 1367693"/>
                  <a:gd name="connsiteX4" fmla="*/ 0 w 199855"/>
                  <a:gd name="connsiteY4" fmla="*/ 733787 h 1367693"/>
                  <a:gd name="connsiteX0" fmla="*/ 25203 w 225058"/>
                  <a:gd name="connsiteY0" fmla="*/ 733787 h 1361758"/>
                  <a:gd name="connsiteX1" fmla="*/ 225058 w 225058"/>
                  <a:gd name="connsiteY1" fmla="*/ 0 h 1361758"/>
                  <a:gd name="connsiteX2" fmla="*/ 225058 w 225058"/>
                  <a:gd name="connsiteY2" fmla="*/ 1016000 h 1361758"/>
                  <a:gd name="connsiteX3" fmla="*/ 0 w 225058"/>
                  <a:gd name="connsiteY3" fmla="*/ 1361758 h 1361758"/>
                  <a:gd name="connsiteX4" fmla="*/ 25203 w 225058"/>
                  <a:gd name="connsiteY4" fmla="*/ 733787 h 1361758"/>
                  <a:gd name="connsiteX0" fmla="*/ 25203 w 230992"/>
                  <a:gd name="connsiteY0" fmla="*/ 787197 h 1415168"/>
                  <a:gd name="connsiteX1" fmla="*/ 230992 w 230992"/>
                  <a:gd name="connsiteY1" fmla="*/ 0 h 1415168"/>
                  <a:gd name="connsiteX2" fmla="*/ 225058 w 230992"/>
                  <a:gd name="connsiteY2" fmla="*/ 1069410 h 1415168"/>
                  <a:gd name="connsiteX3" fmla="*/ 0 w 230992"/>
                  <a:gd name="connsiteY3" fmla="*/ 1415168 h 1415168"/>
                  <a:gd name="connsiteX4" fmla="*/ 25203 w 230992"/>
                  <a:gd name="connsiteY4" fmla="*/ 787197 h 1415168"/>
                  <a:gd name="connsiteX0" fmla="*/ 0 w 205789"/>
                  <a:gd name="connsiteY0" fmla="*/ 787197 h 1427037"/>
                  <a:gd name="connsiteX1" fmla="*/ 205789 w 205789"/>
                  <a:gd name="connsiteY1" fmla="*/ 0 h 1427037"/>
                  <a:gd name="connsiteX2" fmla="*/ 199855 w 205789"/>
                  <a:gd name="connsiteY2" fmla="*/ 1069410 h 1427037"/>
                  <a:gd name="connsiteX3" fmla="*/ 4471 w 205789"/>
                  <a:gd name="connsiteY3" fmla="*/ 1427037 h 1427037"/>
                  <a:gd name="connsiteX4" fmla="*/ 0 w 205789"/>
                  <a:gd name="connsiteY4" fmla="*/ 787197 h 1427037"/>
                  <a:gd name="connsiteX0" fmla="*/ 0 w 199855"/>
                  <a:gd name="connsiteY0" fmla="*/ 745656 h 1385496"/>
                  <a:gd name="connsiteX1" fmla="*/ 193920 w 199855"/>
                  <a:gd name="connsiteY1" fmla="*/ 0 h 1385496"/>
                  <a:gd name="connsiteX2" fmla="*/ 199855 w 199855"/>
                  <a:gd name="connsiteY2" fmla="*/ 1027869 h 1385496"/>
                  <a:gd name="connsiteX3" fmla="*/ 4471 w 199855"/>
                  <a:gd name="connsiteY3" fmla="*/ 1385496 h 1385496"/>
                  <a:gd name="connsiteX4" fmla="*/ 0 w 199855"/>
                  <a:gd name="connsiteY4" fmla="*/ 745656 h 1385496"/>
                  <a:gd name="connsiteX0" fmla="*/ 20385 w 220240"/>
                  <a:gd name="connsiteY0" fmla="*/ 745656 h 1058154"/>
                  <a:gd name="connsiteX1" fmla="*/ 214305 w 220240"/>
                  <a:gd name="connsiteY1" fmla="*/ 0 h 1058154"/>
                  <a:gd name="connsiteX2" fmla="*/ 220240 w 220240"/>
                  <a:gd name="connsiteY2" fmla="*/ 1027869 h 1058154"/>
                  <a:gd name="connsiteX3" fmla="*/ 68 w 220240"/>
                  <a:gd name="connsiteY3" fmla="*/ 986902 h 1058154"/>
                  <a:gd name="connsiteX4" fmla="*/ 20385 w 220240"/>
                  <a:gd name="connsiteY4" fmla="*/ 745656 h 1058154"/>
                  <a:gd name="connsiteX0" fmla="*/ 20385 w 220240"/>
                  <a:gd name="connsiteY0" fmla="*/ 745656 h 1068836"/>
                  <a:gd name="connsiteX1" fmla="*/ 214305 w 220240"/>
                  <a:gd name="connsiteY1" fmla="*/ 0 h 1068836"/>
                  <a:gd name="connsiteX2" fmla="*/ 220240 w 220240"/>
                  <a:gd name="connsiteY2" fmla="*/ 1027869 h 1068836"/>
                  <a:gd name="connsiteX3" fmla="*/ 68 w 220240"/>
                  <a:gd name="connsiteY3" fmla="*/ 986902 h 1068836"/>
                  <a:gd name="connsiteX4" fmla="*/ 20385 w 220240"/>
                  <a:gd name="connsiteY4" fmla="*/ 745656 h 1068836"/>
                  <a:gd name="connsiteX0" fmla="*/ 15446 w 215301"/>
                  <a:gd name="connsiteY0" fmla="*/ 745656 h 1057581"/>
                  <a:gd name="connsiteX1" fmla="*/ 209366 w 215301"/>
                  <a:gd name="connsiteY1" fmla="*/ 0 h 1057581"/>
                  <a:gd name="connsiteX2" fmla="*/ 215301 w 215301"/>
                  <a:gd name="connsiteY2" fmla="*/ 1027869 h 1057581"/>
                  <a:gd name="connsiteX3" fmla="*/ 87 w 215301"/>
                  <a:gd name="connsiteY3" fmla="*/ 888484 h 1057581"/>
                  <a:gd name="connsiteX4" fmla="*/ 15446 w 215301"/>
                  <a:gd name="connsiteY4" fmla="*/ 745656 h 1057581"/>
                  <a:gd name="connsiteX0" fmla="*/ 15446 w 215301"/>
                  <a:gd name="connsiteY0" fmla="*/ 745656 h 1063397"/>
                  <a:gd name="connsiteX1" fmla="*/ 209366 w 215301"/>
                  <a:gd name="connsiteY1" fmla="*/ 0 h 1063397"/>
                  <a:gd name="connsiteX2" fmla="*/ 215301 w 215301"/>
                  <a:gd name="connsiteY2" fmla="*/ 1027869 h 1063397"/>
                  <a:gd name="connsiteX3" fmla="*/ 87 w 215301"/>
                  <a:gd name="connsiteY3" fmla="*/ 888484 h 1063397"/>
                  <a:gd name="connsiteX4" fmla="*/ 15446 w 215301"/>
                  <a:gd name="connsiteY4" fmla="*/ 745656 h 1063397"/>
                  <a:gd name="connsiteX0" fmla="*/ 15446 w 215301"/>
                  <a:gd name="connsiteY0" fmla="*/ 745656 h 1027869"/>
                  <a:gd name="connsiteX1" fmla="*/ 209366 w 215301"/>
                  <a:gd name="connsiteY1" fmla="*/ 0 h 1027869"/>
                  <a:gd name="connsiteX2" fmla="*/ 215301 w 215301"/>
                  <a:gd name="connsiteY2" fmla="*/ 1027869 h 1027869"/>
                  <a:gd name="connsiteX3" fmla="*/ 87 w 215301"/>
                  <a:gd name="connsiteY3" fmla="*/ 888484 h 1027869"/>
                  <a:gd name="connsiteX4" fmla="*/ 15446 w 215301"/>
                  <a:gd name="connsiteY4" fmla="*/ 745656 h 1027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301" h="1027869">
                    <a:moveTo>
                      <a:pt x="15446" y="745656"/>
                    </a:moveTo>
                    <a:lnTo>
                      <a:pt x="209366" y="0"/>
                    </a:lnTo>
                    <a:cubicBezTo>
                      <a:pt x="211344" y="342623"/>
                      <a:pt x="213323" y="685246"/>
                      <a:pt x="215301" y="1027869"/>
                    </a:cubicBezTo>
                    <a:cubicBezTo>
                      <a:pt x="115469" y="960083"/>
                      <a:pt x="99918" y="931665"/>
                      <a:pt x="87" y="888484"/>
                    </a:cubicBezTo>
                    <a:cubicBezTo>
                      <a:pt x="-1403" y="675204"/>
                      <a:pt x="16936" y="958936"/>
                      <a:pt x="15446" y="7456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lin ang="0" scaled="0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b="1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grpSp>
            <p:nvGrpSpPr>
              <p:cNvPr id="31" name="Group 950">
                <a:extLst>
                  <a:ext uri="{FF2B5EF4-FFF2-40B4-BE49-F238E27FC236}">
                    <a16:creationId xmlns:a16="http://schemas.microsoft.com/office/drawing/2014/main" id="{418CA1B9-4B3C-4AB6-9BBF-F85E42D84FA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90227" y="3351862"/>
                <a:ext cx="251561" cy="564103"/>
                <a:chOff x="4140" y="429"/>
                <a:chExt cx="1425" cy="2396"/>
              </a:xfrm>
            </p:grpSpPr>
            <p:sp>
              <p:nvSpPr>
                <p:cNvPr id="33" name="Freeform 951">
                  <a:extLst>
                    <a:ext uri="{FF2B5EF4-FFF2-40B4-BE49-F238E27FC236}">
                      <a16:creationId xmlns:a16="http://schemas.microsoft.com/office/drawing/2014/main" id="{28DD928F-15AB-4012-8F1D-A65C4F07AD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34" name="Rectangle 952">
                  <a:extLst>
                    <a:ext uri="{FF2B5EF4-FFF2-40B4-BE49-F238E27FC236}">
                      <a16:creationId xmlns:a16="http://schemas.microsoft.com/office/drawing/2014/main" id="{F53C63DB-541A-412A-8AAC-BC9C7409EA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35" name="Freeform 953">
                  <a:extLst>
                    <a:ext uri="{FF2B5EF4-FFF2-40B4-BE49-F238E27FC236}">
                      <a16:creationId xmlns:a16="http://schemas.microsoft.com/office/drawing/2014/main" id="{42678BF5-A9DC-4B49-A070-FFDC0B3D1D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36" name="Freeform 954">
                  <a:extLst>
                    <a:ext uri="{FF2B5EF4-FFF2-40B4-BE49-F238E27FC236}">
                      <a16:creationId xmlns:a16="http://schemas.microsoft.com/office/drawing/2014/main" id="{DB7EB622-BDF4-4ACE-A202-54EDCBE6FF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37" name="Rectangle 955">
                  <a:extLst>
                    <a:ext uri="{FF2B5EF4-FFF2-40B4-BE49-F238E27FC236}">
                      <a16:creationId xmlns:a16="http://schemas.microsoft.com/office/drawing/2014/main" id="{F3E04EC1-2B39-451D-920C-B183B7B4C8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grpSp>
              <p:nvGrpSpPr>
                <p:cNvPr id="38" name="Group 956">
                  <a:extLst>
                    <a:ext uri="{FF2B5EF4-FFF2-40B4-BE49-F238E27FC236}">
                      <a16:creationId xmlns:a16="http://schemas.microsoft.com/office/drawing/2014/main" id="{CBD14691-4DA7-4A52-A7B0-70518320BA0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63" name="AutoShape 957">
                    <a:extLst>
                      <a:ext uri="{FF2B5EF4-FFF2-40B4-BE49-F238E27FC236}">
                        <a16:creationId xmlns:a16="http://schemas.microsoft.com/office/drawing/2014/main" id="{41BEEFC8-BF3B-4964-AA1D-460876E1E74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64" name="AutoShape 958">
                    <a:extLst>
                      <a:ext uri="{FF2B5EF4-FFF2-40B4-BE49-F238E27FC236}">
                        <a16:creationId xmlns:a16="http://schemas.microsoft.com/office/drawing/2014/main" id="{88B6D900-7472-4D1A-822C-7A6C7EFD518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</p:grpSp>
            <p:sp>
              <p:nvSpPr>
                <p:cNvPr id="39" name="Rectangle 959">
                  <a:extLst>
                    <a:ext uri="{FF2B5EF4-FFF2-40B4-BE49-F238E27FC236}">
                      <a16:creationId xmlns:a16="http://schemas.microsoft.com/office/drawing/2014/main" id="{5CD1A760-7FCB-4E86-8A40-AC92109CF8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grpSp>
              <p:nvGrpSpPr>
                <p:cNvPr id="40" name="Group 960">
                  <a:extLst>
                    <a:ext uri="{FF2B5EF4-FFF2-40B4-BE49-F238E27FC236}">
                      <a16:creationId xmlns:a16="http://schemas.microsoft.com/office/drawing/2014/main" id="{C10FAB57-1C77-477C-A584-745A10C9B36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61" name="AutoShape 961">
                    <a:extLst>
                      <a:ext uri="{FF2B5EF4-FFF2-40B4-BE49-F238E27FC236}">
                        <a16:creationId xmlns:a16="http://schemas.microsoft.com/office/drawing/2014/main" id="{9A12F4AD-A4C6-4A8F-A1C2-48F68990254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62" name="AutoShape 962">
                    <a:extLst>
                      <a:ext uri="{FF2B5EF4-FFF2-40B4-BE49-F238E27FC236}">
                        <a16:creationId xmlns:a16="http://schemas.microsoft.com/office/drawing/2014/main" id="{14DFC15F-1457-4DD6-9B14-22189247480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</p:grpSp>
            <p:sp>
              <p:nvSpPr>
                <p:cNvPr id="41" name="Rectangle 963">
                  <a:extLst>
                    <a:ext uri="{FF2B5EF4-FFF2-40B4-BE49-F238E27FC236}">
                      <a16:creationId xmlns:a16="http://schemas.microsoft.com/office/drawing/2014/main" id="{82E89963-2021-485B-B54D-0F8DBFBC4C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42" name="Rectangle 964">
                  <a:extLst>
                    <a:ext uri="{FF2B5EF4-FFF2-40B4-BE49-F238E27FC236}">
                      <a16:creationId xmlns:a16="http://schemas.microsoft.com/office/drawing/2014/main" id="{443B5E90-6695-4477-9E24-D8084F6B2A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grpSp>
              <p:nvGrpSpPr>
                <p:cNvPr id="43" name="Group 965">
                  <a:extLst>
                    <a:ext uri="{FF2B5EF4-FFF2-40B4-BE49-F238E27FC236}">
                      <a16:creationId xmlns:a16="http://schemas.microsoft.com/office/drawing/2014/main" id="{ABDFE9B8-CCEF-4DCB-92CC-B23417A1C96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59" name="AutoShape 966">
                    <a:extLst>
                      <a:ext uri="{FF2B5EF4-FFF2-40B4-BE49-F238E27FC236}">
                        <a16:creationId xmlns:a16="http://schemas.microsoft.com/office/drawing/2014/main" id="{581AE58E-EB21-447F-A792-408A315DBC7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60" name="AutoShape 967">
                    <a:extLst>
                      <a:ext uri="{FF2B5EF4-FFF2-40B4-BE49-F238E27FC236}">
                        <a16:creationId xmlns:a16="http://schemas.microsoft.com/office/drawing/2014/main" id="{99942636-EDB4-437E-929F-87E70C1FFBC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</p:grpSp>
            <p:sp>
              <p:nvSpPr>
                <p:cNvPr id="44" name="Freeform 968">
                  <a:extLst>
                    <a:ext uri="{FF2B5EF4-FFF2-40B4-BE49-F238E27FC236}">
                      <a16:creationId xmlns:a16="http://schemas.microsoft.com/office/drawing/2014/main" id="{8E76D163-A16A-4D8C-B339-E77A1C2785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grpSp>
              <p:nvGrpSpPr>
                <p:cNvPr id="45" name="Group 969">
                  <a:extLst>
                    <a:ext uri="{FF2B5EF4-FFF2-40B4-BE49-F238E27FC236}">
                      <a16:creationId xmlns:a16="http://schemas.microsoft.com/office/drawing/2014/main" id="{73862C55-8BD0-460E-830F-24931E774EE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57" name="AutoShape 970">
                    <a:extLst>
                      <a:ext uri="{FF2B5EF4-FFF2-40B4-BE49-F238E27FC236}">
                        <a16:creationId xmlns:a16="http://schemas.microsoft.com/office/drawing/2014/main" id="{80B87E3D-6BEF-4528-97E6-391794F8CBF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58" name="AutoShape 971">
                    <a:extLst>
                      <a:ext uri="{FF2B5EF4-FFF2-40B4-BE49-F238E27FC236}">
                        <a16:creationId xmlns:a16="http://schemas.microsoft.com/office/drawing/2014/main" id="{600B26F6-18E0-40BF-B005-2D9FEE18C39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</p:grpSp>
            <p:sp>
              <p:nvSpPr>
                <p:cNvPr id="46" name="Rectangle 972">
                  <a:extLst>
                    <a:ext uri="{FF2B5EF4-FFF2-40B4-BE49-F238E27FC236}">
                      <a16:creationId xmlns:a16="http://schemas.microsoft.com/office/drawing/2014/main" id="{7E66BC8E-BC8C-45E5-AE7D-73E00007A8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47" name="Freeform 973">
                  <a:extLst>
                    <a:ext uri="{FF2B5EF4-FFF2-40B4-BE49-F238E27FC236}">
                      <a16:creationId xmlns:a16="http://schemas.microsoft.com/office/drawing/2014/main" id="{B0C81576-68B6-4F62-A357-B9FEAE4E11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48" name="Freeform 974">
                  <a:extLst>
                    <a:ext uri="{FF2B5EF4-FFF2-40B4-BE49-F238E27FC236}">
                      <a16:creationId xmlns:a16="http://schemas.microsoft.com/office/drawing/2014/main" id="{2FDFBC0E-84E1-43CD-AD3F-1ED3BA2182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49" name="Oval 975">
                  <a:extLst>
                    <a:ext uri="{FF2B5EF4-FFF2-40B4-BE49-F238E27FC236}">
                      <a16:creationId xmlns:a16="http://schemas.microsoft.com/office/drawing/2014/main" id="{190CFF9A-E087-4316-B4A4-43EDE6479B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50" name="Freeform 976">
                  <a:extLst>
                    <a:ext uri="{FF2B5EF4-FFF2-40B4-BE49-F238E27FC236}">
                      <a16:creationId xmlns:a16="http://schemas.microsoft.com/office/drawing/2014/main" id="{93F62F1F-743B-4905-8ADA-5CEF59508A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51" name="AutoShape 977">
                  <a:extLst>
                    <a:ext uri="{FF2B5EF4-FFF2-40B4-BE49-F238E27FC236}">
                      <a16:creationId xmlns:a16="http://schemas.microsoft.com/office/drawing/2014/main" id="{5EC5B83E-8518-4880-9E4F-286B59AEF0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52" name="AutoShape 978">
                  <a:extLst>
                    <a:ext uri="{FF2B5EF4-FFF2-40B4-BE49-F238E27FC236}">
                      <a16:creationId xmlns:a16="http://schemas.microsoft.com/office/drawing/2014/main" id="{ED5EE3A4-FA63-4660-BF01-181480DACE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53" name="Oval 979">
                  <a:extLst>
                    <a:ext uri="{FF2B5EF4-FFF2-40B4-BE49-F238E27FC236}">
                      <a16:creationId xmlns:a16="http://schemas.microsoft.com/office/drawing/2014/main" id="{1E3C2E3F-7B96-4608-AA2A-A64617F7C5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54" name="Oval 980">
                  <a:extLst>
                    <a:ext uri="{FF2B5EF4-FFF2-40B4-BE49-F238E27FC236}">
                      <a16:creationId xmlns:a16="http://schemas.microsoft.com/office/drawing/2014/main" id="{58659EDA-72B2-4F8D-AB09-57EEEECF82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 eaLnBrk="1" hangingPunct="1"/>
                  <a:endParaRPr lang="en-US" b="1">
                    <a:solidFill>
                      <a:srgbClr val="FF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55" name="Oval 981">
                  <a:extLst>
                    <a:ext uri="{FF2B5EF4-FFF2-40B4-BE49-F238E27FC236}">
                      <a16:creationId xmlns:a16="http://schemas.microsoft.com/office/drawing/2014/main" id="{18FFEADE-933F-4855-B043-5217CCBCAD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56" name="Rectangle 982">
                  <a:extLst>
                    <a:ext uri="{FF2B5EF4-FFF2-40B4-BE49-F238E27FC236}">
                      <a16:creationId xmlns:a16="http://schemas.microsoft.com/office/drawing/2014/main" id="{8777EAE5-5C13-406B-B20A-F679C8B0B8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</p:grpSp>
          <p:sp>
            <p:nvSpPr>
              <p:cNvPr id="32" name="TextBox 1080">
                <a:extLst>
                  <a:ext uri="{FF2B5EF4-FFF2-40B4-BE49-F238E27FC236}">
                    <a16:creationId xmlns:a16="http://schemas.microsoft.com/office/drawing/2014/main" id="{EDB63D49-BBF5-4EE4-BE87-96724CF4AA06}"/>
                  </a:ext>
                </a:extLst>
              </p:cNvPr>
              <p:cNvSpPr txBox="1"/>
              <p:nvPr/>
            </p:nvSpPr>
            <p:spPr>
              <a:xfrm>
                <a:off x="5840049" y="3090332"/>
                <a:ext cx="173316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SDN</a:t>
                </a:r>
                <a:r>
                  <a:rPr lang="zh-CN" altLang="en-US" b="1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控制器</a:t>
                </a:r>
                <a:endParaRPr lang="en-US" b="1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  <a:p>
                <a:pPr algn="ctr"/>
                <a:r>
                  <a:rPr lang="en-US" b="1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(</a:t>
                </a:r>
                <a:r>
                  <a:rPr lang="zh-CN" altLang="en-US" b="1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网络操作系统</a:t>
                </a:r>
                <a:r>
                  <a:rPr lang="en-US" b="1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)</a:t>
                </a:r>
              </a:p>
            </p:txBody>
          </p:sp>
        </p:grpSp>
        <p:sp>
          <p:nvSpPr>
            <p:cNvPr id="11" name="TextBox 1059">
              <a:extLst>
                <a:ext uri="{FF2B5EF4-FFF2-40B4-BE49-F238E27FC236}">
                  <a16:creationId xmlns:a16="http://schemas.microsoft.com/office/drawing/2014/main" id="{5A65121B-1CE9-4A6D-9FA3-52E8CEB4936B}"/>
                </a:ext>
              </a:extLst>
            </p:cNvPr>
            <p:cNvSpPr txBox="1"/>
            <p:nvPr/>
          </p:nvSpPr>
          <p:spPr>
            <a:xfrm>
              <a:off x="6837708" y="105830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8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…</a:t>
              </a:r>
            </a:p>
          </p:txBody>
        </p:sp>
        <p:grpSp>
          <p:nvGrpSpPr>
            <p:cNvPr id="12" name="Group 1060">
              <a:extLst>
                <a:ext uri="{FF2B5EF4-FFF2-40B4-BE49-F238E27FC236}">
                  <a16:creationId xmlns:a16="http://schemas.microsoft.com/office/drawing/2014/main" id="{319AC1DE-8932-4F54-A492-7A5B4E05240F}"/>
                </a:ext>
              </a:extLst>
            </p:cNvPr>
            <p:cNvGrpSpPr/>
            <p:nvPr/>
          </p:nvGrpSpPr>
          <p:grpSpPr>
            <a:xfrm>
              <a:off x="5165914" y="1277466"/>
              <a:ext cx="1023471" cy="590176"/>
              <a:chOff x="4721412" y="1277470"/>
              <a:chExt cx="1023471" cy="590176"/>
            </a:xfrm>
          </p:grpSpPr>
          <p:sp>
            <p:nvSpPr>
              <p:cNvPr id="27" name="Oval 1075">
                <a:extLst>
                  <a:ext uri="{FF2B5EF4-FFF2-40B4-BE49-F238E27FC236}">
                    <a16:creationId xmlns:a16="http://schemas.microsoft.com/office/drawing/2014/main" id="{6839C696-AB9B-40D5-93F3-57A747F00C95}"/>
                  </a:ext>
                </a:extLst>
              </p:cNvPr>
              <p:cNvSpPr/>
              <p:nvPr/>
            </p:nvSpPr>
            <p:spPr bwMode="auto">
              <a:xfrm>
                <a:off x="4721412" y="1277470"/>
                <a:ext cx="1023471" cy="590176"/>
              </a:xfrm>
              <a:prstGeom prst="ellipse">
                <a:avLst/>
              </a:prstGeom>
              <a:solidFill>
                <a:srgbClr val="008000">
                  <a:alpha val="70000"/>
                </a:srgbClr>
              </a:solidFill>
              <a:ln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28" name="TextBox 1076">
                <a:extLst>
                  <a:ext uri="{FF2B5EF4-FFF2-40B4-BE49-F238E27FC236}">
                    <a16:creationId xmlns:a16="http://schemas.microsoft.com/office/drawing/2014/main" id="{826BBC71-A90F-4928-A92C-831FFEBB430D}"/>
                  </a:ext>
                </a:extLst>
              </p:cNvPr>
              <p:cNvSpPr txBox="1"/>
              <p:nvPr/>
            </p:nvSpPr>
            <p:spPr>
              <a:xfrm>
                <a:off x="4914451" y="1374585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b="1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路由</a:t>
                </a:r>
                <a:endParaRPr lang="en-US" b="1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grpSp>
          <p:nvGrpSpPr>
            <p:cNvPr id="13" name="Group 1061">
              <a:extLst>
                <a:ext uri="{FF2B5EF4-FFF2-40B4-BE49-F238E27FC236}">
                  <a16:creationId xmlns:a16="http://schemas.microsoft.com/office/drawing/2014/main" id="{F406EE78-894E-4131-A0D8-DE78974A8AC2}"/>
                </a:ext>
              </a:extLst>
            </p:cNvPr>
            <p:cNvGrpSpPr/>
            <p:nvPr/>
          </p:nvGrpSpPr>
          <p:grpSpPr>
            <a:xfrm>
              <a:off x="6000628" y="1798416"/>
              <a:ext cx="1023471" cy="590176"/>
              <a:chOff x="6106459" y="1967753"/>
              <a:chExt cx="1023471" cy="590176"/>
            </a:xfrm>
          </p:grpSpPr>
          <p:sp>
            <p:nvSpPr>
              <p:cNvPr id="25" name="Oval 1073">
                <a:extLst>
                  <a:ext uri="{FF2B5EF4-FFF2-40B4-BE49-F238E27FC236}">
                    <a16:creationId xmlns:a16="http://schemas.microsoft.com/office/drawing/2014/main" id="{DF70925C-A628-461A-BE2F-0034AD8CB9BE}"/>
                  </a:ext>
                </a:extLst>
              </p:cNvPr>
              <p:cNvSpPr/>
              <p:nvPr/>
            </p:nvSpPr>
            <p:spPr bwMode="auto">
              <a:xfrm>
                <a:off x="6106459" y="1967753"/>
                <a:ext cx="1023471" cy="590176"/>
              </a:xfrm>
              <a:prstGeom prst="ellipse">
                <a:avLst/>
              </a:prstGeom>
              <a:solidFill>
                <a:srgbClr val="008000">
                  <a:alpha val="70000"/>
                </a:srgbClr>
              </a:solidFill>
              <a:ln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26" name="TextBox 1074">
                <a:extLst>
                  <a:ext uri="{FF2B5EF4-FFF2-40B4-BE49-F238E27FC236}">
                    <a16:creationId xmlns:a16="http://schemas.microsoft.com/office/drawing/2014/main" id="{7F6A4AC2-31D9-4A3F-AFC4-2C4E3F2E7352}"/>
                  </a:ext>
                </a:extLst>
              </p:cNvPr>
              <p:cNvSpPr txBox="1"/>
              <p:nvPr/>
            </p:nvSpPr>
            <p:spPr>
              <a:xfrm>
                <a:off x="6305806" y="1997637"/>
                <a:ext cx="646331" cy="544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zh-CN" altLang="en-US" b="1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访问</a:t>
                </a:r>
                <a:endParaRPr lang="en-US" altLang="zh-CN" b="1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  <a:p>
                <a:pPr algn="ctr">
                  <a:lnSpc>
                    <a:spcPct val="80000"/>
                  </a:lnSpc>
                </a:pPr>
                <a:r>
                  <a:rPr lang="zh-CN" altLang="en-US" b="1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控制</a:t>
                </a:r>
                <a:endParaRPr lang="en-US" b="1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grpSp>
          <p:nvGrpSpPr>
            <p:cNvPr id="14" name="Group 1062">
              <a:extLst>
                <a:ext uri="{FF2B5EF4-FFF2-40B4-BE49-F238E27FC236}">
                  <a16:creationId xmlns:a16="http://schemas.microsoft.com/office/drawing/2014/main" id="{1C587DC4-3B35-40A0-852A-FBA02CF64577}"/>
                </a:ext>
              </a:extLst>
            </p:cNvPr>
            <p:cNvGrpSpPr/>
            <p:nvPr/>
          </p:nvGrpSpPr>
          <p:grpSpPr>
            <a:xfrm>
              <a:off x="7230837" y="1756871"/>
              <a:ext cx="1023471" cy="590176"/>
              <a:chOff x="6938682" y="977153"/>
              <a:chExt cx="1023471" cy="590176"/>
            </a:xfrm>
          </p:grpSpPr>
          <p:sp>
            <p:nvSpPr>
              <p:cNvPr id="23" name="Oval 1071">
                <a:extLst>
                  <a:ext uri="{FF2B5EF4-FFF2-40B4-BE49-F238E27FC236}">
                    <a16:creationId xmlns:a16="http://schemas.microsoft.com/office/drawing/2014/main" id="{FC8CFE88-F135-4567-9F61-4672D0C766BB}"/>
                  </a:ext>
                </a:extLst>
              </p:cNvPr>
              <p:cNvSpPr/>
              <p:nvPr/>
            </p:nvSpPr>
            <p:spPr bwMode="auto">
              <a:xfrm>
                <a:off x="6938682" y="977153"/>
                <a:ext cx="1023471" cy="590176"/>
              </a:xfrm>
              <a:prstGeom prst="ellipse">
                <a:avLst/>
              </a:prstGeom>
              <a:solidFill>
                <a:srgbClr val="008000">
                  <a:alpha val="70000"/>
                </a:srgbClr>
              </a:solidFill>
              <a:ln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24" name="TextBox 1072">
                <a:extLst>
                  <a:ext uri="{FF2B5EF4-FFF2-40B4-BE49-F238E27FC236}">
                    <a16:creationId xmlns:a16="http://schemas.microsoft.com/office/drawing/2014/main" id="{5BB25E34-3AEB-45F3-A309-8B81DE9ED76C}"/>
                  </a:ext>
                </a:extLst>
              </p:cNvPr>
              <p:cNvSpPr txBox="1"/>
              <p:nvPr/>
            </p:nvSpPr>
            <p:spPr>
              <a:xfrm>
                <a:off x="7138029" y="1007037"/>
                <a:ext cx="646331" cy="544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zh-CN" altLang="en-US" b="1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负载</a:t>
                </a:r>
                <a:endParaRPr lang="en-US" altLang="zh-CN" b="1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  <a:p>
                <a:pPr algn="ctr">
                  <a:lnSpc>
                    <a:spcPct val="80000"/>
                  </a:lnSpc>
                </a:pPr>
                <a:r>
                  <a:rPr lang="zh-CN" altLang="en-US" b="1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均衡</a:t>
                </a:r>
                <a:endParaRPr lang="en-US" b="1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cxnSp>
          <p:nvCxnSpPr>
            <p:cNvPr id="15" name="Straight Arrow Connector 1063">
              <a:extLst>
                <a:ext uri="{FF2B5EF4-FFF2-40B4-BE49-F238E27FC236}">
                  <a16:creationId xmlns:a16="http://schemas.microsoft.com/office/drawing/2014/main" id="{46CFE26D-E961-42D9-88FC-B7F33F469F92}"/>
                </a:ext>
              </a:extLst>
            </p:cNvPr>
            <p:cNvCxnSpPr/>
            <p:nvPr/>
          </p:nvCxnSpPr>
          <p:spPr bwMode="auto">
            <a:xfrm flipV="1">
              <a:off x="8627245" y="1217948"/>
              <a:ext cx="0" cy="124883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Straight Arrow Connector 1064">
              <a:extLst>
                <a:ext uri="{FF2B5EF4-FFF2-40B4-BE49-F238E27FC236}">
                  <a16:creationId xmlns:a16="http://schemas.microsoft.com/office/drawing/2014/main" id="{313EEB6E-7AE5-4352-8B23-D9B4274CEC67}"/>
                </a:ext>
              </a:extLst>
            </p:cNvPr>
            <p:cNvCxnSpPr/>
            <p:nvPr/>
          </p:nvCxnSpPr>
          <p:spPr bwMode="auto">
            <a:xfrm>
              <a:off x="8652645" y="2966181"/>
              <a:ext cx="0" cy="152442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Arrow Connector 1065">
              <a:extLst>
                <a:ext uri="{FF2B5EF4-FFF2-40B4-BE49-F238E27FC236}">
                  <a16:creationId xmlns:a16="http://schemas.microsoft.com/office/drawing/2014/main" id="{493BF188-58FD-4360-B0ED-6C7581E2AAEC}"/>
                </a:ext>
              </a:extLst>
            </p:cNvPr>
            <p:cNvCxnSpPr/>
            <p:nvPr/>
          </p:nvCxnSpPr>
          <p:spPr bwMode="auto">
            <a:xfrm>
              <a:off x="8661016" y="5381629"/>
              <a:ext cx="0" cy="4148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Straight Arrow Connector 1066">
              <a:extLst>
                <a:ext uri="{FF2B5EF4-FFF2-40B4-BE49-F238E27FC236}">
                  <a16:creationId xmlns:a16="http://schemas.microsoft.com/office/drawing/2014/main" id="{9CC9053D-512B-434D-8CD1-B8537FF1454D}"/>
                </a:ext>
              </a:extLst>
            </p:cNvPr>
            <p:cNvCxnSpPr/>
            <p:nvPr/>
          </p:nvCxnSpPr>
          <p:spPr bwMode="auto">
            <a:xfrm flipV="1">
              <a:off x="8653320" y="4546025"/>
              <a:ext cx="0" cy="4148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TextBox 399">
              <a:extLst>
                <a:ext uri="{FF2B5EF4-FFF2-40B4-BE49-F238E27FC236}">
                  <a16:creationId xmlns:a16="http://schemas.microsoft.com/office/drawing/2014/main" id="{338E5146-8362-4ABD-B896-169F40604E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0715" y="4235599"/>
              <a:ext cx="1635889" cy="300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463"/>
                </a:lnSpc>
              </a:pPr>
              <a:r>
                <a:rPr lang="zh-CN" altLang="en-US" sz="1800" b="1" i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南向</a:t>
              </a:r>
              <a:r>
                <a:rPr lang="en-US" altLang="zh-CN" sz="1800" b="1" i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API</a:t>
              </a:r>
              <a:endParaRPr lang="en-US" sz="1800" b="1" i="1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0" name="TextBox 399">
              <a:extLst>
                <a:ext uri="{FF2B5EF4-FFF2-40B4-BE49-F238E27FC236}">
                  <a16:creationId xmlns:a16="http://schemas.microsoft.com/office/drawing/2014/main" id="{3B61C992-D492-4E60-9AC6-5DF2D76CD6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46778" y="2717781"/>
              <a:ext cx="1635889" cy="300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463"/>
                </a:lnSpc>
              </a:pPr>
              <a:r>
                <a:rPr lang="zh-CN" altLang="en-US" sz="1800" b="1" i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北向</a:t>
              </a:r>
              <a:r>
                <a:rPr lang="en-US" sz="1800" b="1" i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 API</a:t>
              </a:r>
            </a:p>
          </p:txBody>
        </p:sp>
        <p:sp>
          <p:nvSpPr>
            <p:cNvPr id="21" name="TextBox 399">
              <a:extLst>
                <a:ext uri="{FF2B5EF4-FFF2-40B4-BE49-F238E27FC236}">
                  <a16:creationId xmlns:a16="http://schemas.microsoft.com/office/drawing/2014/main" id="{0A27D3FA-49EC-46CC-8044-E942933712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7651" y="5795718"/>
              <a:ext cx="2555626" cy="300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463"/>
                </a:lnSpc>
              </a:pPr>
              <a:r>
                <a:rPr lang="en-US" altLang="zh-CN" sz="1800" b="1" i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SDN</a:t>
              </a:r>
              <a:r>
                <a:rPr lang="zh-CN" altLang="en-US" sz="1800" b="1" i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控制的分组交换机</a:t>
              </a:r>
              <a:endParaRPr lang="en-US" sz="1800" b="1" i="1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2" name="TextBox 399">
              <a:extLst>
                <a:ext uri="{FF2B5EF4-FFF2-40B4-BE49-F238E27FC236}">
                  <a16:creationId xmlns:a16="http://schemas.microsoft.com/office/drawing/2014/main" id="{143BF6BE-02C7-455A-BC7B-9632194E5F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7907" y="910464"/>
              <a:ext cx="2381659" cy="300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463"/>
                </a:lnSpc>
              </a:pPr>
              <a:r>
                <a:rPr lang="zh-CN" altLang="en-US" sz="1800" b="1" i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网络控制应用程序</a:t>
              </a:r>
              <a:endParaRPr lang="en-US" sz="1800" b="1" i="1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sp>
        <p:nvSpPr>
          <p:cNvPr id="124" name="Rectangle 1">
            <a:extLst>
              <a:ext uri="{FF2B5EF4-FFF2-40B4-BE49-F238E27FC236}">
                <a16:creationId xmlns:a16="http://schemas.microsoft.com/office/drawing/2014/main" id="{A9A4CA57-905E-4390-BC54-5205F9BFD72C}"/>
              </a:ext>
            </a:extLst>
          </p:cNvPr>
          <p:cNvSpPr/>
          <p:nvPr/>
        </p:nvSpPr>
        <p:spPr bwMode="auto">
          <a:xfrm>
            <a:off x="5009666" y="2725415"/>
            <a:ext cx="3134206" cy="3420353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Content Placeholder 6">
            <a:extLst>
              <a:ext uri="{FF2B5EF4-FFF2-40B4-BE49-F238E27FC236}">
                <a16:creationId xmlns:a16="http://schemas.microsoft.com/office/drawing/2014/main" id="{3F196BA1-2EFF-4724-AD57-47A3FB371973}"/>
              </a:ext>
            </a:extLst>
          </p:cNvPr>
          <p:cNvSpPr txBox="1">
            <a:spLocks/>
          </p:cNvSpPr>
          <p:nvPr/>
        </p:nvSpPr>
        <p:spPr bwMode="auto">
          <a:xfrm>
            <a:off x="236963" y="1251486"/>
            <a:ext cx="4504644" cy="501015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indent="0">
              <a:lnSpc>
                <a:spcPct val="110000"/>
              </a:lnSpc>
              <a:buNone/>
              <a:defRPr/>
            </a:pPr>
            <a:r>
              <a:rPr lang="zh-CN" altLang="en-US" u="none" dirty="0">
                <a:solidFill>
                  <a:srgbClr val="CC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网络控制应用程序</a:t>
            </a:r>
            <a:r>
              <a:rPr lang="en-US" u="none" dirty="0">
                <a:solidFill>
                  <a:srgbClr val="CC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: </a:t>
            </a:r>
          </a:p>
          <a:p>
            <a:pPr algn="just">
              <a:lnSpc>
                <a:spcPct val="110000"/>
              </a:lnSpc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sz="2000" u="none" dirty="0"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是</a:t>
            </a:r>
            <a:r>
              <a:rPr lang="en-US" altLang="zh-CN" sz="2000" u="none" dirty="0"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SDN</a:t>
            </a:r>
            <a:r>
              <a:rPr lang="zh-CN" altLang="en-US" sz="2000" u="none" dirty="0"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控制器的大脑</a:t>
            </a:r>
            <a:endParaRPr lang="en-US" altLang="zh-CN" sz="2000" u="none" dirty="0"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algn="just">
              <a:lnSpc>
                <a:spcPct val="110000"/>
              </a:lnSpc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sz="2000" u="none" dirty="0"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通过</a:t>
            </a:r>
            <a:r>
              <a:rPr lang="en-US" altLang="zh-CN" sz="2000" u="none" dirty="0"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SDN</a:t>
            </a:r>
            <a:r>
              <a:rPr lang="zh-CN" altLang="en-US" sz="2000" u="none" dirty="0"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控制器提供的北向</a:t>
            </a:r>
            <a:r>
              <a:rPr lang="en-US" altLang="zh-CN" sz="2000" u="none" dirty="0"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API</a:t>
            </a:r>
            <a:r>
              <a:rPr lang="zh-CN" altLang="en-US" sz="2000" u="none" dirty="0"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和底层服务来定义和控制分组交换机中的数据平面，例如：</a:t>
            </a:r>
            <a:endParaRPr lang="en-US" altLang="zh-CN" sz="2000" u="none" dirty="0"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lvl="1" algn="just">
              <a:lnSpc>
                <a:spcPct val="110000"/>
              </a:lnSpc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sz="16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一个</a:t>
            </a:r>
            <a:r>
              <a:rPr lang="zh-CN" altLang="en-US" sz="1600" u="none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路由选择网络控制应用程序</a:t>
            </a:r>
            <a:r>
              <a:rPr lang="zh-CN" altLang="en-US" sz="16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可以决定源和目的之间的端到端路径（使用</a:t>
            </a:r>
            <a:r>
              <a:rPr lang="en-US" altLang="zh-CN" sz="16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SDN</a:t>
            </a:r>
            <a:r>
              <a:rPr lang="zh-CN" altLang="en-US" sz="16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维护的状态信息执行链路状态算法）</a:t>
            </a:r>
            <a:endParaRPr lang="en-US" altLang="zh-CN" sz="1600" u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 algn="just">
              <a:lnSpc>
                <a:spcPct val="110000"/>
              </a:lnSpc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sz="16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一个</a:t>
            </a:r>
            <a:r>
              <a:rPr lang="zh-CN" altLang="en-US" sz="1600" u="none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访问控制网络控制应用程序</a:t>
            </a:r>
            <a:r>
              <a:rPr lang="zh-CN" altLang="en-US" sz="16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决定分组交换机应该阻挡什么分组</a:t>
            </a:r>
            <a:endParaRPr lang="en-US" altLang="zh-CN" sz="1600" u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 algn="just">
              <a:lnSpc>
                <a:spcPct val="110000"/>
              </a:lnSpc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sz="1600" u="none" dirty="0"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一个</a:t>
            </a:r>
            <a:r>
              <a:rPr lang="zh-CN" altLang="en-US" sz="1600" u="none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负载均衡网络控制应用程序</a:t>
            </a:r>
            <a:r>
              <a:rPr lang="zh-CN" altLang="en-US" sz="1600" u="none" dirty="0"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决定分组交换机以负载均衡的方式转发分组</a:t>
            </a:r>
            <a:endParaRPr lang="en-US" altLang="zh-CN" sz="1600" u="none" dirty="0"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algn="just">
              <a:lnSpc>
                <a:spcPct val="110000"/>
              </a:lnSpc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sz="2000" u="none" dirty="0"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可由第三方提供不同的网络控制应用程序</a:t>
            </a:r>
            <a:endParaRPr lang="en-US" altLang="zh-CN" sz="2000" u="none" dirty="0"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endParaRPr lang="en-US" sz="2000" u="none" dirty="0"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628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67">
            <a:extLst>
              <a:ext uri="{FF2B5EF4-FFF2-40B4-BE49-F238E27FC236}">
                <a16:creationId xmlns:a16="http://schemas.microsoft.com/office/drawing/2014/main" id="{00E79ACA-96AE-4356-B527-B0FFB94ACC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491" y="397063"/>
            <a:ext cx="374814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SDN</a:t>
            </a:r>
            <a:r>
              <a:rPr lang="zh-CN" altLang="en-US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架构全景视图</a:t>
            </a:r>
            <a:endParaRPr lang="en-US" altLang="zh-CN" sz="3600" u="none" dirty="0">
              <a:solidFill>
                <a:schemeClr val="tx2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4" name="Group 1052">
            <a:extLst>
              <a:ext uri="{FF2B5EF4-FFF2-40B4-BE49-F238E27FC236}">
                <a16:creationId xmlns:a16="http://schemas.microsoft.com/office/drawing/2014/main" id="{F7241596-94FC-4F5E-8E9E-4C6446AE03EC}"/>
              </a:ext>
            </a:extLst>
          </p:cNvPr>
          <p:cNvGrpSpPr/>
          <p:nvPr/>
        </p:nvGrpSpPr>
        <p:grpSpPr>
          <a:xfrm>
            <a:off x="4990227" y="959598"/>
            <a:ext cx="4229754" cy="5186170"/>
            <a:chOff x="4990227" y="910464"/>
            <a:chExt cx="4229754" cy="5186170"/>
          </a:xfrm>
        </p:grpSpPr>
        <p:sp>
          <p:nvSpPr>
            <p:cNvPr id="5" name="TextBox 399">
              <a:extLst>
                <a:ext uri="{FF2B5EF4-FFF2-40B4-BE49-F238E27FC236}">
                  <a16:creationId xmlns:a16="http://schemas.microsoft.com/office/drawing/2014/main" id="{24D2F901-2BD2-4CCB-87F4-DE5A17E242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07957" y="4936685"/>
              <a:ext cx="1107997" cy="300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463"/>
                </a:lnSpc>
              </a:pPr>
              <a:r>
                <a:rPr lang="zh-CN" altLang="en-US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数据平面</a:t>
              </a:r>
              <a:endParaRPr lang="en-US" sz="1800" b="1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" name="TextBox 400">
              <a:extLst>
                <a:ext uri="{FF2B5EF4-FFF2-40B4-BE49-F238E27FC236}">
                  <a16:creationId xmlns:a16="http://schemas.microsoft.com/office/drawing/2014/main" id="{C11C817A-711D-482B-8CF6-C40534FC9E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11984" y="2474327"/>
              <a:ext cx="1107997" cy="300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463"/>
                </a:lnSpc>
              </a:pPr>
              <a:r>
                <a:rPr lang="zh-CN" altLang="en-US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控制平面</a:t>
              </a:r>
              <a:endParaRPr lang="en-US" sz="1800" b="1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cxnSp>
          <p:nvCxnSpPr>
            <p:cNvPr id="7" name="Straight Connector 1055">
              <a:extLst>
                <a:ext uri="{FF2B5EF4-FFF2-40B4-BE49-F238E27FC236}">
                  <a16:creationId xmlns:a16="http://schemas.microsoft.com/office/drawing/2014/main" id="{946FE4FC-F3FD-4143-BD29-BBCF404B3939}"/>
                </a:ext>
              </a:extLst>
            </p:cNvPr>
            <p:cNvCxnSpPr/>
            <p:nvPr/>
          </p:nvCxnSpPr>
          <p:spPr bwMode="auto">
            <a:xfrm flipV="1">
              <a:off x="5272718" y="4529666"/>
              <a:ext cx="2791783" cy="14329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056">
              <a:extLst>
                <a:ext uri="{FF2B5EF4-FFF2-40B4-BE49-F238E27FC236}">
                  <a16:creationId xmlns:a16="http://schemas.microsoft.com/office/drawing/2014/main" id="{AF899578-5ACA-430B-B71F-B16E9589C61D}"/>
                </a:ext>
              </a:extLst>
            </p:cNvPr>
            <p:cNvCxnSpPr/>
            <p:nvPr/>
          </p:nvCxnSpPr>
          <p:spPr bwMode="auto">
            <a:xfrm flipV="1">
              <a:off x="5192283" y="2709335"/>
              <a:ext cx="3041550" cy="18563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1057">
              <a:extLst>
                <a:ext uri="{FF2B5EF4-FFF2-40B4-BE49-F238E27FC236}">
                  <a16:creationId xmlns:a16="http://schemas.microsoft.com/office/drawing/2014/main" id="{0555733E-BBA3-489C-A465-D9ECBF0AD3C1}"/>
                </a:ext>
              </a:extLst>
            </p:cNvPr>
            <p:cNvGrpSpPr/>
            <p:nvPr/>
          </p:nvGrpSpPr>
          <p:grpSpPr>
            <a:xfrm>
              <a:off x="5164667" y="4826000"/>
              <a:ext cx="2979208" cy="973667"/>
              <a:chOff x="2592388" y="5601756"/>
              <a:chExt cx="4027487" cy="939800"/>
            </a:xfrm>
          </p:grpSpPr>
          <p:sp>
            <p:nvSpPr>
              <p:cNvPr id="65" name="Freeform 2">
                <a:extLst>
                  <a:ext uri="{FF2B5EF4-FFF2-40B4-BE49-F238E27FC236}">
                    <a16:creationId xmlns:a16="http://schemas.microsoft.com/office/drawing/2014/main" id="{FE27C871-F442-427D-9C43-F3DFD69CDE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2388" y="5601756"/>
                <a:ext cx="4027487" cy="939800"/>
              </a:xfrm>
              <a:custGeom>
                <a:avLst/>
                <a:gdLst>
                  <a:gd name="T0" fmla="*/ 648763 w 10001"/>
                  <a:gd name="T1" fmla="*/ 34777612 h 10125"/>
                  <a:gd name="T2" fmla="*/ 115976403 w 10001"/>
                  <a:gd name="T3" fmla="*/ 13733703 h 10125"/>
                  <a:gd name="T4" fmla="*/ 507700960 w 10001"/>
                  <a:gd name="T5" fmla="*/ 8662125 h 10125"/>
                  <a:gd name="T6" fmla="*/ 810212713 w 10001"/>
                  <a:gd name="T7" fmla="*/ 0 h 10125"/>
                  <a:gd name="T8" fmla="*/ 1090015738 w 10001"/>
                  <a:gd name="T9" fmla="*/ 8687929 h 10125"/>
                  <a:gd name="T10" fmla="*/ 1310938763 w 10001"/>
                  <a:gd name="T11" fmla="*/ 4279362 h 10125"/>
                  <a:gd name="T12" fmla="*/ 1620263134 w 10001"/>
                  <a:gd name="T13" fmla="*/ 25736690 h 10125"/>
                  <a:gd name="T14" fmla="*/ 1394798364 w 10001"/>
                  <a:gd name="T15" fmla="*/ 58525268 h 10125"/>
                  <a:gd name="T16" fmla="*/ 1134622140 w 10001"/>
                  <a:gd name="T17" fmla="*/ 80266624 h 10125"/>
                  <a:gd name="T18" fmla="*/ 860820276 w 10001"/>
                  <a:gd name="T19" fmla="*/ 76142271 h 10125"/>
                  <a:gd name="T20" fmla="*/ 708996782 w 10001"/>
                  <a:gd name="T21" fmla="*/ 85346835 h 10125"/>
                  <a:gd name="T22" fmla="*/ 509322667 w 10001"/>
                  <a:gd name="T23" fmla="*/ 86268164 h 10125"/>
                  <a:gd name="T24" fmla="*/ 353443899 w 10001"/>
                  <a:gd name="T25" fmla="*/ 67979516 h 10125"/>
                  <a:gd name="T26" fmla="*/ 192536914 w 10001"/>
                  <a:gd name="T27" fmla="*/ 64535347 h 10125"/>
                  <a:gd name="T28" fmla="*/ 648763 w 10001"/>
                  <a:gd name="T29" fmla="*/ 34777612 h 1012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001" h="10125">
                    <a:moveTo>
                      <a:pt x="4" y="4039"/>
                    </a:moveTo>
                    <a:cubicBezTo>
                      <a:pt x="-29" y="2271"/>
                      <a:pt x="194" y="2100"/>
                      <a:pt x="715" y="1595"/>
                    </a:cubicBezTo>
                    <a:cubicBezTo>
                      <a:pt x="1236" y="1089"/>
                      <a:pt x="2417" y="1272"/>
                      <a:pt x="3130" y="1006"/>
                    </a:cubicBezTo>
                    <a:cubicBezTo>
                      <a:pt x="3843" y="740"/>
                      <a:pt x="4397" y="0"/>
                      <a:pt x="4995" y="0"/>
                    </a:cubicBezTo>
                    <a:cubicBezTo>
                      <a:pt x="5593" y="1"/>
                      <a:pt x="6206" y="926"/>
                      <a:pt x="6720" y="1009"/>
                    </a:cubicBezTo>
                    <a:cubicBezTo>
                      <a:pt x="7234" y="1092"/>
                      <a:pt x="7536" y="241"/>
                      <a:pt x="8082" y="497"/>
                    </a:cubicBezTo>
                    <a:cubicBezTo>
                      <a:pt x="8628" y="756"/>
                      <a:pt x="9854" y="442"/>
                      <a:pt x="9989" y="2989"/>
                    </a:cubicBezTo>
                    <a:cubicBezTo>
                      <a:pt x="10124" y="5536"/>
                      <a:pt x="9098" y="5742"/>
                      <a:pt x="8599" y="6797"/>
                    </a:cubicBezTo>
                    <a:cubicBezTo>
                      <a:pt x="8100" y="7852"/>
                      <a:pt x="7544" y="8981"/>
                      <a:pt x="6995" y="9322"/>
                    </a:cubicBezTo>
                    <a:cubicBezTo>
                      <a:pt x="6446" y="9663"/>
                      <a:pt x="5793" y="8957"/>
                      <a:pt x="5307" y="8843"/>
                    </a:cubicBezTo>
                    <a:cubicBezTo>
                      <a:pt x="4819" y="8726"/>
                      <a:pt x="4628" y="10048"/>
                      <a:pt x="4371" y="9912"/>
                    </a:cubicBezTo>
                    <a:cubicBezTo>
                      <a:pt x="4114" y="9775"/>
                      <a:pt x="3505" y="10355"/>
                      <a:pt x="3140" y="10019"/>
                    </a:cubicBezTo>
                    <a:cubicBezTo>
                      <a:pt x="2774" y="9683"/>
                      <a:pt x="2820" y="8138"/>
                      <a:pt x="2179" y="7895"/>
                    </a:cubicBezTo>
                    <a:cubicBezTo>
                      <a:pt x="1586" y="6800"/>
                      <a:pt x="1549" y="8137"/>
                      <a:pt x="1187" y="7495"/>
                    </a:cubicBezTo>
                    <a:cubicBezTo>
                      <a:pt x="825" y="6852"/>
                      <a:pt x="-7" y="6157"/>
                      <a:pt x="4" y="4039"/>
                    </a:cubicBezTo>
                    <a:close/>
                  </a:path>
                </a:pathLst>
              </a:custGeom>
              <a:solidFill>
                <a:srgbClr val="66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cxnSp>
            <p:nvCxnSpPr>
              <p:cNvPr id="66" name="Straight Connector 1114">
                <a:extLst>
                  <a:ext uri="{FF2B5EF4-FFF2-40B4-BE49-F238E27FC236}">
                    <a16:creationId xmlns:a16="http://schemas.microsoft.com/office/drawing/2014/main" id="{48B7605E-7E95-45F9-B484-550455ABB10A}"/>
                  </a:ext>
                </a:extLst>
              </p:cNvPr>
              <p:cNvCxnSpPr/>
              <p:nvPr/>
            </p:nvCxnSpPr>
            <p:spPr>
              <a:xfrm flipV="1">
                <a:off x="3262941" y="5752569"/>
                <a:ext cx="1316038" cy="1317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1115">
                <a:extLst>
                  <a:ext uri="{FF2B5EF4-FFF2-40B4-BE49-F238E27FC236}">
                    <a16:creationId xmlns:a16="http://schemas.microsoft.com/office/drawing/2014/main" id="{DE55C9A3-BF59-4D0D-A0EC-A12F3C0AD4AC}"/>
                  </a:ext>
                </a:extLst>
              </p:cNvPr>
              <p:cNvCxnSpPr/>
              <p:nvPr/>
            </p:nvCxnSpPr>
            <p:spPr>
              <a:xfrm>
                <a:off x="3151816" y="5939894"/>
                <a:ext cx="2259013" cy="2984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1116">
                <a:extLst>
                  <a:ext uri="{FF2B5EF4-FFF2-40B4-BE49-F238E27FC236}">
                    <a16:creationId xmlns:a16="http://schemas.microsoft.com/office/drawing/2014/main" id="{890CED74-1361-4301-9721-9DCA1B7849E4}"/>
                  </a:ext>
                </a:extLst>
              </p:cNvPr>
              <p:cNvCxnSpPr/>
              <p:nvPr/>
            </p:nvCxnSpPr>
            <p:spPr>
              <a:xfrm>
                <a:off x="3164516" y="6044669"/>
                <a:ext cx="714375" cy="2762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1117">
                <a:extLst>
                  <a:ext uri="{FF2B5EF4-FFF2-40B4-BE49-F238E27FC236}">
                    <a16:creationId xmlns:a16="http://schemas.microsoft.com/office/drawing/2014/main" id="{BF89A91A-428C-469D-9E5E-90FAA2DD196D}"/>
                  </a:ext>
                </a:extLst>
              </p:cNvPr>
              <p:cNvCxnSpPr/>
              <p:nvPr/>
            </p:nvCxnSpPr>
            <p:spPr>
              <a:xfrm flipV="1">
                <a:off x="4182104" y="6238344"/>
                <a:ext cx="1247775" cy="825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1118">
                <a:extLst>
                  <a:ext uri="{FF2B5EF4-FFF2-40B4-BE49-F238E27FC236}">
                    <a16:creationId xmlns:a16="http://schemas.microsoft.com/office/drawing/2014/main" id="{D8C6E803-0799-486E-9D29-13028540582F}"/>
                  </a:ext>
                </a:extLst>
              </p:cNvPr>
              <p:cNvCxnSpPr/>
              <p:nvPr/>
            </p:nvCxnSpPr>
            <p:spPr>
              <a:xfrm>
                <a:off x="4842504" y="5785906"/>
                <a:ext cx="1057275" cy="1238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1119">
                <a:extLst>
                  <a:ext uri="{FF2B5EF4-FFF2-40B4-BE49-F238E27FC236}">
                    <a16:creationId xmlns:a16="http://schemas.microsoft.com/office/drawing/2014/main" id="{119EF6D8-3BFA-4584-8FE0-14190E694897}"/>
                  </a:ext>
                </a:extLst>
              </p:cNvPr>
              <p:cNvCxnSpPr/>
              <p:nvPr/>
            </p:nvCxnSpPr>
            <p:spPr>
              <a:xfrm flipV="1">
                <a:off x="4126541" y="5939894"/>
                <a:ext cx="1790700" cy="2984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1120">
                <a:extLst>
                  <a:ext uri="{FF2B5EF4-FFF2-40B4-BE49-F238E27FC236}">
                    <a16:creationId xmlns:a16="http://schemas.microsoft.com/office/drawing/2014/main" id="{CD95D2DE-9514-420B-9362-EA0BB561DFC0}"/>
                  </a:ext>
                </a:extLst>
              </p:cNvPr>
              <p:cNvCxnSpPr/>
              <p:nvPr/>
            </p:nvCxnSpPr>
            <p:spPr>
              <a:xfrm flipV="1">
                <a:off x="5453691" y="5968469"/>
                <a:ext cx="588963" cy="26987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1121">
                <a:extLst>
                  <a:ext uri="{FF2B5EF4-FFF2-40B4-BE49-F238E27FC236}">
                    <a16:creationId xmlns:a16="http://schemas.microsoft.com/office/drawing/2014/main" id="{02B1BBD3-83E1-4978-BCAB-9910314419E9}"/>
                  </a:ext>
                </a:extLst>
              </p:cNvPr>
              <p:cNvCxnSpPr/>
              <p:nvPr/>
            </p:nvCxnSpPr>
            <p:spPr>
              <a:xfrm>
                <a:off x="4596441" y="5752569"/>
                <a:ext cx="814388" cy="4016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4" name="Group 347">
                <a:extLst>
                  <a:ext uri="{FF2B5EF4-FFF2-40B4-BE49-F238E27FC236}">
                    <a16:creationId xmlns:a16="http://schemas.microsoft.com/office/drawing/2014/main" id="{AB606425-55C5-4160-840A-A62490F0EB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56401" y="5796097"/>
                <a:ext cx="588970" cy="242608"/>
                <a:chOff x="1871277" y="1576300"/>
                <a:chExt cx="1128371" cy="437861"/>
              </a:xfrm>
            </p:grpSpPr>
            <p:sp>
              <p:nvSpPr>
                <p:cNvPr id="115" name="Oval 1163">
                  <a:extLst>
                    <a:ext uri="{FF2B5EF4-FFF2-40B4-BE49-F238E27FC236}">
                      <a16:creationId xmlns:a16="http://schemas.microsoft.com/office/drawing/2014/main" id="{8B5D58F9-C4EB-47B1-AA6B-0E53A5C2EFBA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16" name="Rectangle 1164">
                  <a:extLst>
                    <a:ext uri="{FF2B5EF4-FFF2-40B4-BE49-F238E27FC236}">
                      <a16:creationId xmlns:a16="http://schemas.microsoft.com/office/drawing/2014/main" id="{5DBEE07C-E1AB-434B-BE33-0ED4C4E3C959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17" name="Oval 1165">
                  <a:extLst>
                    <a:ext uri="{FF2B5EF4-FFF2-40B4-BE49-F238E27FC236}">
                      <a16:creationId xmlns:a16="http://schemas.microsoft.com/office/drawing/2014/main" id="{00DBAD5E-DCC5-4B44-BB78-669F51757982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18" name="Freeform 1166">
                  <a:extLst>
                    <a:ext uri="{FF2B5EF4-FFF2-40B4-BE49-F238E27FC236}">
                      <a16:creationId xmlns:a16="http://schemas.microsoft.com/office/drawing/2014/main" id="{5AC53B32-A7C8-4151-9B2A-DE74B325AB0E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19" name="Freeform 1167">
                  <a:extLst>
                    <a:ext uri="{FF2B5EF4-FFF2-40B4-BE49-F238E27FC236}">
                      <a16:creationId xmlns:a16="http://schemas.microsoft.com/office/drawing/2014/main" id="{2977ECFB-4B5F-475A-8007-3885CC84C72E}"/>
                    </a:ext>
                  </a:extLst>
                </p:cNvPr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20" name="Freeform 1168">
                  <a:extLst>
                    <a:ext uri="{FF2B5EF4-FFF2-40B4-BE49-F238E27FC236}">
                      <a16:creationId xmlns:a16="http://schemas.microsoft.com/office/drawing/2014/main" id="{60FA4A9E-1770-4EB9-A5DE-66743102EABF}"/>
                    </a:ext>
                  </a:extLst>
                </p:cNvPr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21" name="Freeform 1169">
                  <a:extLst>
                    <a:ext uri="{FF2B5EF4-FFF2-40B4-BE49-F238E27FC236}">
                      <a16:creationId xmlns:a16="http://schemas.microsoft.com/office/drawing/2014/main" id="{C1102246-5E3B-47B5-8F4C-9CE4D543332B}"/>
                    </a:ext>
                  </a:extLst>
                </p:cNvPr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cxnSp>
              <p:nvCxnSpPr>
                <p:cNvPr id="122" name="Straight Connector 1170">
                  <a:extLst>
                    <a:ext uri="{FF2B5EF4-FFF2-40B4-BE49-F238E27FC236}">
                      <a16:creationId xmlns:a16="http://schemas.microsoft.com/office/drawing/2014/main" id="{16AAEDD1-3A11-46CD-B1B8-3397F03393A8}"/>
                    </a:ext>
                  </a:extLst>
                </p:cNvPr>
                <p:cNvCxnSpPr>
                  <a:endCxn id="117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171">
                  <a:extLst>
                    <a:ext uri="{FF2B5EF4-FFF2-40B4-BE49-F238E27FC236}">
                      <a16:creationId xmlns:a16="http://schemas.microsoft.com/office/drawing/2014/main" id="{521B1E47-30F1-42CF-8A45-CACA5C5585E5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" name="Group 347">
                <a:extLst>
                  <a:ext uri="{FF2B5EF4-FFF2-40B4-BE49-F238E27FC236}">
                    <a16:creationId xmlns:a16="http://schemas.microsoft.com/office/drawing/2014/main" id="{EFDB21B9-D929-4012-9F6A-3A01A054E1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75328" y="5654000"/>
                <a:ext cx="588970" cy="242608"/>
                <a:chOff x="1871277" y="1576300"/>
                <a:chExt cx="1128371" cy="437861"/>
              </a:xfrm>
            </p:grpSpPr>
            <p:sp>
              <p:nvSpPr>
                <p:cNvPr id="106" name="Oval 1154">
                  <a:extLst>
                    <a:ext uri="{FF2B5EF4-FFF2-40B4-BE49-F238E27FC236}">
                      <a16:creationId xmlns:a16="http://schemas.microsoft.com/office/drawing/2014/main" id="{C70F4B2B-E18E-4351-97DB-56B7B29C08E3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07" name="Rectangle 1155">
                  <a:extLst>
                    <a:ext uri="{FF2B5EF4-FFF2-40B4-BE49-F238E27FC236}">
                      <a16:creationId xmlns:a16="http://schemas.microsoft.com/office/drawing/2014/main" id="{AA979933-211A-4204-9205-7CFC89BE49FE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08" name="Oval 1156">
                  <a:extLst>
                    <a:ext uri="{FF2B5EF4-FFF2-40B4-BE49-F238E27FC236}">
                      <a16:creationId xmlns:a16="http://schemas.microsoft.com/office/drawing/2014/main" id="{D321161F-EDA3-461B-A97B-31F3EE246C6D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09" name="Freeform 1157">
                  <a:extLst>
                    <a:ext uri="{FF2B5EF4-FFF2-40B4-BE49-F238E27FC236}">
                      <a16:creationId xmlns:a16="http://schemas.microsoft.com/office/drawing/2014/main" id="{457837A7-4DF6-4C38-B748-B062BBF633A9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10" name="Freeform 1158">
                  <a:extLst>
                    <a:ext uri="{FF2B5EF4-FFF2-40B4-BE49-F238E27FC236}">
                      <a16:creationId xmlns:a16="http://schemas.microsoft.com/office/drawing/2014/main" id="{71A8535E-7D8F-4A2C-A78A-A7E5BDFD9E41}"/>
                    </a:ext>
                  </a:extLst>
                </p:cNvPr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11" name="Freeform 1159">
                  <a:extLst>
                    <a:ext uri="{FF2B5EF4-FFF2-40B4-BE49-F238E27FC236}">
                      <a16:creationId xmlns:a16="http://schemas.microsoft.com/office/drawing/2014/main" id="{34E1FDD1-A209-4D7F-BD4B-E15AFCB1C59B}"/>
                    </a:ext>
                  </a:extLst>
                </p:cNvPr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12" name="Freeform 1160">
                  <a:extLst>
                    <a:ext uri="{FF2B5EF4-FFF2-40B4-BE49-F238E27FC236}">
                      <a16:creationId xmlns:a16="http://schemas.microsoft.com/office/drawing/2014/main" id="{9DFDA7C1-FB01-4664-9F39-2955FB0E5559}"/>
                    </a:ext>
                  </a:extLst>
                </p:cNvPr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cxnSp>
              <p:nvCxnSpPr>
                <p:cNvPr id="113" name="Straight Connector 1161">
                  <a:extLst>
                    <a:ext uri="{FF2B5EF4-FFF2-40B4-BE49-F238E27FC236}">
                      <a16:creationId xmlns:a16="http://schemas.microsoft.com/office/drawing/2014/main" id="{8C97FE98-0264-4AE6-9A2A-F37C30FF0862}"/>
                    </a:ext>
                  </a:extLst>
                </p:cNvPr>
                <p:cNvCxnSpPr>
                  <a:endCxn id="108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62">
                  <a:extLst>
                    <a:ext uri="{FF2B5EF4-FFF2-40B4-BE49-F238E27FC236}">
                      <a16:creationId xmlns:a16="http://schemas.microsoft.com/office/drawing/2014/main" id="{738BA445-68B5-496F-AEE5-58ED50C41DD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" name="Group 347">
                <a:extLst>
                  <a:ext uri="{FF2B5EF4-FFF2-40B4-BE49-F238E27FC236}">
                    <a16:creationId xmlns:a16="http://schemas.microsoft.com/office/drawing/2014/main" id="{33CC9290-17D0-490B-B300-B4826028309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48241" y="5847813"/>
                <a:ext cx="588970" cy="242608"/>
                <a:chOff x="1871277" y="1576300"/>
                <a:chExt cx="1128371" cy="437861"/>
              </a:xfrm>
            </p:grpSpPr>
            <p:sp>
              <p:nvSpPr>
                <p:cNvPr id="97" name="Oval 1145">
                  <a:extLst>
                    <a:ext uri="{FF2B5EF4-FFF2-40B4-BE49-F238E27FC236}">
                      <a16:creationId xmlns:a16="http://schemas.microsoft.com/office/drawing/2014/main" id="{1CAB6F8F-E29C-40EE-BBC6-BD6CA7A76FBF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98" name="Rectangle 1146">
                  <a:extLst>
                    <a:ext uri="{FF2B5EF4-FFF2-40B4-BE49-F238E27FC236}">
                      <a16:creationId xmlns:a16="http://schemas.microsoft.com/office/drawing/2014/main" id="{8AF2CA7A-FB18-45E2-A6C5-490007776533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99" name="Oval 1147">
                  <a:extLst>
                    <a:ext uri="{FF2B5EF4-FFF2-40B4-BE49-F238E27FC236}">
                      <a16:creationId xmlns:a16="http://schemas.microsoft.com/office/drawing/2014/main" id="{CA0F7DB5-C92E-4E71-B6D6-BE5628FD117B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00" name="Freeform 1148">
                  <a:extLst>
                    <a:ext uri="{FF2B5EF4-FFF2-40B4-BE49-F238E27FC236}">
                      <a16:creationId xmlns:a16="http://schemas.microsoft.com/office/drawing/2014/main" id="{E6079F1A-8FC9-4E1E-9525-6621146A4286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01" name="Freeform 1149">
                  <a:extLst>
                    <a:ext uri="{FF2B5EF4-FFF2-40B4-BE49-F238E27FC236}">
                      <a16:creationId xmlns:a16="http://schemas.microsoft.com/office/drawing/2014/main" id="{6D53C6E7-7CFC-42CA-B9A0-02EA6AF5EDBC}"/>
                    </a:ext>
                  </a:extLst>
                </p:cNvPr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02" name="Freeform 1150">
                  <a:extLst>
                    <a:ext uri="{FF2B5EF4-FFF2-40B4-BE49-F238E27FC236}">
                      <a16:creationId xmlns:a16="http://schemas.microsoft.com/office/drawing/2014/main" id="{47AF3469-7EA5-4ECD-8D7C-DFDE05D305D4}"/>
                    </a:ext>
                  </a:extLst>
                </p:cNvPr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103" name="Freeform 1151">
                  <a:extLst>
                    <a:ext uri="{FF2B5EF4-FFF2-40B4-BE49-F238E27FC236}">
                      <a16:creationId xmlns:a16="http://schemas.microsoft.com/office/drawing/2014/main" id="{B329B94E-9BC4-4BC5-A813-DA88AB0E17DC}"/>
                    </a:ext>
                  </a:extLst>
                </p:cNvPr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cxnSp>
              <p:nvCxnSpPr>
                <p:cNvPr id="104" name="Straight Connector 1152">
                  <a:extLst>
                    <a:ext uri="{FF2B5EF4-FFF2-40B4-BE49-F238E27FC236}">
                      <a16:creationId xmlns:a16="http://schemas.microsoft.com/office/drawing/2014/main" id="{D2103628-8DCF-478C-9BEC-BB13F994AE4C}"/>
                    </a:ext>
                  </a:extLst>
                </p:cNvPr>
                <p:cNvCxnSpPr>
                  <a:endCxn id="99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153">
                  <a:extLst>
                    <a:ext uri="{FF2B5EF4-FFF2-40B4-BE49-F238E27FC236}">
                      <a16:creationId xmlns:a16="http://schemas.microsoft.com/office/drawing/2014/main" id="{96B80985-7B0E-489F-8BD8-BEDCACA960C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" name="Group 347">
                <a:extLst>
                  <a:ext uri="{FF2B5EF4-FFF2-40B4-BE49-F238E27FC236}">
                    <a16:creationId xmlns:a16="http://schemas.microsoft.com/office/drawing/2014/main" id="{23FA0145-269E-4C48-88DE-8CFD12EC6B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166757" y="6114152"/>
                <a:ext cx="588970" cy="242608"/>
                <a:chOff x="1871277" y="1576300"/>
                <a:chExt cx="1128371" cy="437861"/>
              </a:xfrm>
            </p:grpSpPr>
            <p:sp>
              <p:nvSpPr>
                <p:cNvPr id="88" name="Oval 1136">
                  <a:extLst>
                    <a:ext uri="{FF2B5EF4-FFF2-40B4-BE49-F238E27FC236}">
                      <a16:creationId xmlns:a16="http://schemas.microsoft.com/office/drawing/2014/main" id="{77E5E040-3F39-479A-92E9-B14EF39BDD5E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89" name="Rectangle 1137">
                  <a:extLst>
                    <a:ext uri="{FF2B5EF4-FFF2-40B4-BE49-F238E27FC236}">
                      <a16:creationId xmlns:a16="http://schemas.microsoft.com/office/drawing/2014/main" id="{9D9F72AB-34D6-49E2-803E-9D96F5CAB181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90" name="Oval 1138">
                  <a:extLst>
                    <a:ext uri="{FF2B5EF4-FFF2-40B4-BE49-F238E27FC236}">
                      <a16:creationId xmlns:a16="http://schemas.microsoft.com/office/drawing/2014/main" id="{F3AEF250-3251-4461-A225-88C1B0DEB6D3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91" name="Freeform 1139">
                  <a:extLst>
                    <a:ext uri="{FF2B5EF4-FFF2-40B4-BE49-F238E27FC236}">
                      <a16:creationId xmlns:a16="http://schemas.microsoft.com/office/drawing/2014/main" id="{9080FD3B-12CB-4D78-AD3D-757B067A7534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92" name="Freeform 1140">
                  <a:extLst>
                    <a:ext uri="{FF2B5EF4-FFF2-40B4-BE49-F238E27FC236}">
                      <a16:creationId xmlns:a16="http://schemas.microsoft.com/office/drawing/2014/main" id="{D5B343A8-A732-4049-83DF-488EE416C2F0}"/>
                    </a:ext>
                  </a:extLst>
                </p:cNvPr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93" name="Freeform 1141">
                  <a:extLst>
                    <a:ext uri="{FF2B5EF4-FFF2-40B4-BE49-F238E27FC236}">
                      <a16:creationId xmlns:a16="http://schemas.microsoft.com/office/drawing/2014/main" id="{B91CE527-6208-4611-9D96-255F58A78AEA}"/>
                    </a:ext>
                  </a:extLst>
                </p:cNvPr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94" name="Freeform 1142">
                  <a:extLst>
                    <a:ext uri="{FF2B5EF4-FFF2-40B4-BE49-F238E27FC236}">
                      <a16:creationId xmlns:a16="http://schemas.microsoft.com/office/drawing/2014/main" id="{909C66F2-B4E4-457E-B1D6-D04B976C9E53}"/>
                    </a:ext>
                  </a:extLst>
                </p:cNvPr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cxnSp>
              <p:nvCxnSpPr>
                <p:cNvPr id="95" name="Straight Connector 1143">
                  <a:extLst>
                    <a:ext uri="{FF2B5EF4-FFF2-40B4-BE49-F238E27FC236}">
                      <a16:creationId xmlns:a16="http://schemas.microsoft.com/office/drawing/2014/main" id="{41A9D2CD-E9CB-4DDF-8F70-4CB81F69686D}"/>
                    </a:ext>
                  </a:extLst>
                </p:cNvPr>
                <p:cNvCxnSpPr>
                  <a:endCxn id="90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1144">
                  <a:extLst>
                    <a:ext uri="{FF2B5EF4-FFF2-40B4-BE49-F238E27FC236}">
                      <a16:creationId xmlns:a16="http://schemas.microsoft.com/office/drawing/2014/main" id="{B881985D-E9EF-4DA6-BB51-97FFF9D881EB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347">
                <a:extLst>
                  <a:ext uri="{FF2B5EF4-FFF2-40B4-BE49-F238E27FC236}">
                    <a16:creationId xmlns:a16="http://schemas.microsoft.com/office/drawing/2014/main" id="{3B59FBCB-893D-41AA-8B4F-B7E8878A96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04088" y="6206732"/>
                <a:ext cx="588970" cy="242608"/>
                <a:chOff x="1871277" y="1576300"/>
                <a:chExt cx="1128371" cy="437861"/>
              </a:xfrm>
            </p:grpSpPr>
            <p:sp>
              <p:nvSpPr>
                <p:cNvPr id="79" name="Oval 1127">
                  <a:extLst>
                    <a:ext uri="{FF2B5EF4-FFF2-40B4-BE49-F238E27FC236}">
                      <a16:creationId xmlns:a16="http://schemas.microsoft.com/office/drawing/2014/main" id="{916ED30E-87AC-4D53-A510-1D1B0C41BAE1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80" name="Rectangle 1128">
                  <a:extLst>
                    <a:ext uri="{FF2B5EF4-FFF2-40B4-BE49-F238E27FC236}">
                      <a16:creationId xmlns:a16="http://schemas.microsoft.com/office/drawing/2014/main" id="{DCF9E309-E74A-4A80-A3BA-93E5747C5B2E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81" name="Oval 1129">
                  <a:extLst>
                    <a:ext uri="{FF2B5EF4-FFF2-40B4-BE49-F238E27FC236}">
                      <a16:creationId xmlns:a16="http://schemas.microsoft.com/office/drawing/2014/main" id="{1716D421-7285-42BC-9021-DCD6DCA202FB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82" name="Freeform 1130">
                  <a:extLst>
                    <a:ext uri="{FF2B5EF4-FFF2-40B4-BE49-F238E27FC236}">
                      <a16:creationId xmlns:a16="http://schemas.microsoft.com/office/drawing/2014/main" id="{3E3B444B-FBE9-4D35-B093-2F506851D947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83" name="Freeform 1131">
                  <a:extLst>
                    <a:ext uri="{FF2B5EF4-FFF2-40B4-BE49-F238E27FC236}">
                      <a16:creationId xmlns:a16="http://schemas.microsoft.com/office/drawing/2014/main" id="{66849718-7C7A-4EBD-AFCD-2E3E7C69CE08}"/>
                    </a:ext>
                  </a:extLst>
                </p:cNvPr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84" name="Freeform 1132">
                  <a:extLst>
                    <a:ext uri="{FF2B5EF4-FFF2-40B4-BE49-F238E27FC236}">
                      <a16:creationId xmlns:a16="http://schemas.microsoft.com/office/drawing/2014/main" id="{16B48D1B-95CF-4929-BFBA-00CE580C6E45}"/>
                    </a:ext>
                  </a:extLst>
                </p:cNvPr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85" name="Freeform 1133">
                  <a:extLst>
                    <a:ext uri="{FF2B5EF4-FFF2-40B4-BE49-F238E27FC236}">
                      <a16:creationId xmlns:a16="http://schemas.microsoft.com/office/drawing/2014/main" id="{39EB52F9-A804-4982-AF08-670BB3C5FE7A}"/>
                    </a:ext>
                  </a:extLst>
                </p:cNvPr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cxnSp>
              <p:nvCxnSpPr>
                <p:cNvPr id="86" name="Straight Connector 1134">
                  <a:extLst>
                    <a:ext uri="{FF2B5EF4-FFF2-40B4-BE49-F238E27FC236}">
                      <a16:creationId xmlns:a16="http://schemas.microsoft.com/office/drawing/2014/main" id="{47FBC256-04C6-40F3-819E-A9681C12848D}"/>
                    </a:ext>
                  </a:extLst>
                </p:cNvPr>
                <p:cNvCxnSpPr>
                  <a:endCxn id="81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1135">
                  <a:extLst>
                    <a:ext uri="{FF2B5EF4-FFF2-40B4-BE49-F238E27FC236}">
                      <a16:creationId xmlns:a16="http://schemas.microsoft.com/office/drawing/2014/main" id="{859DBA88-BA11-4F50-94A5-B135FF9DD787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" name="Group 1058">
              <a:extLst>
                <a:ext uri="{FF2B5EF4-FFF2-40B4-BE49-F238E27FC236}">
                  <a16:creationId xmlns:a16="http://schemas.microsoft.com/office/drawing/2014/main" id="{26399879-10A3-4430-9DB6-E03027484894}"/>
                </a:ext>
              </a:extLst>
            </p:cNvPr>
            <p:cNvGrpSpPr/>
            <p:nvPr/>
          </p:nvGrpSpPr>
          <p:grpSpPr>
            <a:xfrm>
              <a:off x="4990227" y="3046752"/>
              <a:ext cx="3116606" cy="1053561"/>
              <a:chOff x="4990227" y="2877416"/>
              <a:chExt cx="3116606" cy="1053561"/>
            </a:xfrm>
          </p:grpSpPr>
          <p:sp>
            <p:nvSpPr>
              <p:cNvPr id="29" name="Rectangle 1077">
                <a:extLst>
                  <a:ext uri="{FF2B5EF4-FFF2-40B4-BE49-F238E27FC236}">
                    <a16:creationId xmlns:a16="http://schemas.microsoft.com/office/drawing/2014/main" id="{4B874FED-C905-4CBA-AA00-BD012D20F782}"/>
                  </a:ext>
                </a:extLst>
              </p:cNvPr>
              <p:cNvSpPr/>
              <p:nvPr/>
            </p:nvSpPr>
            <p:spPr bwMode="auto">
              <a:xfrm>
                <a:off x="5418665" y="2913389"/>
                <a:ext cx="2688168" cy="101758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b="1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30" name="Freeform 1078">
                <a:extLst>
                  <a:ext uri="{FF2B5EF4-FFF2-40B4-BE49-F238E27FC236}">
                    <a16:creationId xmlns:a16="http://schemas.microsoft.com/office/drawing/2014/main" id="{307B0EC3-2B1B-4A24-93B8-3872D4439C32}"/>
                  </a:ext>
                </a:extLst>
              </p:cNvPr>
              <p:cNvSpPr/>
              <p:nvPr/>
            </p:nvSpPr>
            <p:spPr bwMode="auto">
              <a:xfrm>
                <a:off x="5218221" y="2877416"/>
                <a:ext cx="213773" cy="1028160"/>
              </a:xfrm>
              <a:custGeom>
                <a:avLst/>
                <a:gdLst>
                  <a:gd name="connsiteX0" fmla="*/ 0 w 312616"/>
                  <a:gd name="connsiteY0" fmla="*/ 644770 h 1367693"/>
                  <a:gd name="connsiteX1" fmla="*/ 312616 w 312616"/>
                  <a:gd name="connsiteY1" fmla="*/ 0 h 1367693"/>
                  <a:gd name="connsiteX2" fmla="*/ 312616 w 312616"/>
                  <a:gd name="connsiteY2" fmla="*/ 1016000 h 1367693"/>
                  <a:gd name="connsiteX3" fmla="*/ 117231 w 312616"/>
                  <a:gd name="connsiteY3" fmla="*/ 1367693 h 1367693"/>
                  <a:gd name="connsiteX4" fmla="*/ 0 w 312616"/>
                  <a:gd name="connsiteY4" fmla="*/ 644770 h 1367693"/>
                  <a:gd name="connsiteX0" fmla="*/ 0 w 199855"/>
                  <a:gd name="connsiteY0" fmla="*/ 733787 h 1367693"/>
                  <a:gd name="connsiteX1" fmla="*/ 199855 w 199855"/>
                  <a:gd name="connsiteY1" fmla="*/ 0 h 1367693"/>
                  <a:gd name="connsiteX2" fmla="*/ 199855 w 199855"/>
                  <a:gd name="connsiteY2" fmla="*/ 1016000 h 1367693"/>
                  <a:gd name="connsiteX3" fmla="*/ 4470 w 199855"/>
                  <a:gd name="connsiteY3" fmla="*/ 1367693 h 1367693"/>
                  <a:gd name="connsiteX4" fmla="*/ 0 w 199855"/>
                  <a:gd name="connsiteY4" fmla="*/ 733787 h 1367693"/>
                  <a:gd name="connsiteX0" fmla="*/ 25203 w 225058"/>
                  <a:gd name="connsiteY0" fmla="*/ 733787 h 1361758"/>
                  <a:gd name="connsiteX1" fmla="*/ 225058 w 225058"/>
                  <a:gd name="connsiteY1" fmla="*/ 0 h 1361758"/>
                  <a:gd name="connsiteX2" fmla="*/ 225058 w 225058"/>
                  <a:gd name="connsiteY2" fmla="*/ 1016000 h 1361758"/>
                  <a:gd name="connsiteX3" fmla="*/ 0 w 225058"/>
                  <a:gd name="connsiteY3" fmla="*/ 1361758 h 1361758"/>
                  <a:gd name="connsiteX4" fmla="*/ 25203 w 225058"/>
                  <a:gd name="connsiteY4" fmla="*/ 733787 h 1361758"/>
                  <a:gd name="connsiteX0" fmla="*/ 25203 w 230992"/>
                  <a:gd name="connsiteY0" fmla="*/ 787197 h 1415168"/>
                  <a:gd name="connsiteX1" fmla="*/ 230992 w 230992"/>
                  <a:gd name="connsiteY1" fmla="*/ 0 h 1415168"/>
                  <a:gd name="connsiteX2" fmla="*/ 225058 w 230992"/>
                  <a:gd name="connsiteY2" fmla="*/ 1069410 h 1415168"/>
                  <a:gd name="connsiteX3" fmla="*/ 0 w 230992"/>
                  <a:gd name="connsiteY3" fmla="*/ 1415168 h 1415168"/>
                  <a:gd name="connsiteX4" fmla="*/ 25203 w 230992"/>
                  <a:gd name="connsiteY4" fmla="*/ 787197 h 1415168"/>
                  <a:gd name="connsiteX0" fmla="*/ 0 w 205789"/>
                  <a:gd name="connsiteY0" fmla="*/ 787197 h 1427037"/>
                  <a:gd name="connsiteX1" fmla="*/ 205789 w 205789"/>
                  <a:gd name="connsiteY1" fmla="*/ 0 h 1427037"/>
                  <a:gd name="connsiteX2" fmla="*/ 199855 w 205789"/>
                  <a:gd name="connsiteY2" fmla="*/ 1069410 h 1427037"/>
                  <a:gd name="connsiteX3" fmla="*/ 4471 w 205789"/>
                  <a:gd name="connsiteY3" fmla="*/ 1427037 h 1427037"/>
                  <a:gd name="connsiteX4" fmla="*/ 0 w 205789"/>
                  <a:gd name="connsiteY4" fmla="*/ 787197 h 1427037"/>
                  <a:gd name="connsiteX0" fmla="*/ 0 w 199855"/>
                  <a:gd name="connsiteY0" fmla="*/ 745656 h 1385496"/>
                  <a:gd name="connsiteX1" fmla="*/ 193920 w 199855"/>
                  <a:gd name="connsiteY1" fmla="*/ 0 h 1385496"/>
                  <a:gd name="connsiteX2" fmla="*/ 199855 w 199855"/>
                  <a:gd name="connsiteY2" fmla="*/ 1027869 h 1385496"/>
                  <a:gd name="connsiteX3" fmla="*/ 4471 w 199855"/>
                  <a:gd name="connsiteY3" fmla="*/ 1385496 h 1385496"/>
                  <a:gd name="connsiteX4" fmla="*/ 0 w 199855"/>
                  <a:gd name="connsiteY4" fmla="*/ 745656 h 1385496"/>
                  <a:gd name="connsiteX0" fmla="*/ 20385 w 220240"/>
                  <a:gd name="connsiteY0" fmla="*/ 745656 h 1058154"/>
                  <a:gd name="connsiteX1" fmla="*/ 214305 w 220240"/>
                  <a:gd name="connsiteY1" fmla="*/ 0 h 1058154"/>
                  <a:gd name="connsiteX2" fmla="*/ 220240 w 220240"/>
                  <a:gd name="connsiteY2" fmla="*/ 1027869 h 1058154"/>
                  <a:gd name="connsiteX3" fmla="*/ 68 w 220240"/>
                  <a:gd name="connsiteY3" fmla="*/ 986902 h 1058154"/>
                  <a:gd name="connsiteX4" fmla="*/ 20385 w 220240"/>
                  <a:gd name="connsiteY4" fmla="*/ 745656 h 1058154"/>
                  <a:gd name="connsiteX0" fmla="*/ 20385 w 220240"/>
                  <a:gd name="connsiteY0" fmla="*/ 745656 h 1068836"/>
                  <a:gd name="connsiteX1" fmla="*/ 214305 w 220240"/>
                  <a:gd name="connsiteY1" fmla="*/ 0 h 1068836"/>
                  <a:gd name="connsiteX2" fmla="*/ 220240 w 220240"/>
                  <a:gd name="connsiteY2" fmla="*/ 1027869 h 1068836"/>
                  <a:gd name="connsiteX3" fmla="*/ 68 w 220240"/>
                  <a:gd name="connsiteY3" fmla="*/ 986902 h 1068836"/>
                  <a:gd name="connsiteX4" fmla="*/ 20385 w 220240"/>
                  <a:gd name="connsiteY4" fmla="*/ 745656 h 1068836"/>
                  <a:gd name="connsiteX0" fmla="*/ 15446 w 215301"/>
                  <a:gd name="connsiteY0" fmla="*/ 745656 h 1057581"/>
                  <a:gd name="connsiteX1" fmla="*/ 209366 w 215301"/>
                  <a:gd name="connsiteY1" fmla="*/ 0 h 1057581"/>
                  <a:gd name="connsiteX2" fmla="*/ 215301 w 215301"/>
                  <a:gd name="connsiteY2" fmla="*/ 1027869 h 1057581"/>
                  <a:gd name="connsiteX3" fmla="*/ 87 w 215301"/>
                  <a:gd name="connsiteY3" fmla="*/ 888484 h 1057581"/>
                  <a:gd name="connsiteX4" fmla="*/ 15446 w 215301"/>
                  <a:gd name="connsiteY4" fmla="*/ 745656 h 1057581"/>
                  <a:gd name="connsiteX0" fmla="*/ 15446 w 215301"/>
                  <a:gd name="connsiteY0" fmla="*/ 745656 h 1063397"/>
                  <a:gd name="connsiteX1" fmla="*/ 209366 w 215301"/>
                  <a:gd name="connsiteY1" fmla="*/ 0 h 1063397"/>
                  <a:gd name="connsiteX2" fmla="*/ 215301 w 215301"/>
                  <a:gd name="connsiteY2" fmla="*/ 1027869 h 1063397"/>
                  <a:gd name="connsiteX3" fmla="*/ 87 w 215301"/>
                  <a:gd name="connsiteY3" fmla="*/ 888484 h 1063397"/>
                  <a:gd name="connsiteX4" fmla="*/ 15446 w 215301"/>
                  <a:gd name="connsiteY4" fmla="*/ 745656 h 1063397"/>
                  <a:gd name="connsiteX0" fmla="*/ 15446 w 215301"/>
                  <a:gd name="connsiteY0" fmla="*/ 745656 h 1027869"/>
                  <a:gd name="connsiteX1" fmla="*/ 209366 w 215301"/>
                  <a:gd name="connsiteY1" fmla="*/ 0 h 1027869"/>
                  <a:gd name="connsiteX2" fmla="*/ 215301 w 215301"/>
                  <a:gd name="connsiteY2" fmla="*/ 1027869 h 1027869"/>
                  <a:gd name="connsiteX3" fmla="*/ 87 w 215301"/>
                  <a:gd name="connsiteY3" fmla="*/ 888484 h 1027869"/>
                  <a:gd name="connsiteX4" fmla="*/ 15446 w 215301"/>
                  <a:gd name="connsiteY4" fmla="*/ 745656 h 1027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301" h="1027869">
                    <a:moveTo>
                      <a:pt x="15446" y="745656"/>
                    </a:moveTo>
                    <a:lnTo>
                      <a:pt x="209366" y="0"/>
                    </a:lnTo>
                    <a:cubicBezTo>
                      <a:pt x="211344" y="342623"/>
                      <a:pt x="213323" y="685246"/>
                      <a:pt x="215301" y="1027869"/>
                    </a:cubicBezTo>
                    <a:cubicBezTo>
                      <a:pt x="115469" y="960083"/>
                      <a:pt x="99918" y="931665"/>
                      <a:pt x="87" y="888484"/>
                    </a:cubicBezTo>
                    <a:cubicBezTo>
                      <a:pt x="-1403" y="675204"/>
                      <a:pt x="16936" y="958936"/>
                      <a:pt x="15446" y="7456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lin ang="0" scaled="0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b="1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grpSp>
            <p:nvGrpSpPr>
              <p:cNvPr id="31" name="Group 950">
                <a:extLst>
                  <a:ext uri="{FF2B5EF4-FFF2-40B4-BE49-F238E27FC236}">
                    <a16:creationId xmlns:a16="http://schemas.microsoft.com/office/drawing/2014/main" id="{418CA1B9-4B3C-4AB6-9BBF-F85E42D84FA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90227" y="3351862"/>
                <a:ext cx="251561" cy="564103"/>
                <a:chOff x="4140" y="429"/>
                <a:chExt cx="1425" cy="2396"/>
              </a:xfrm>
            </p:grpSpPr>
            <p:sp>
              <p:nvSpPr>
                <p:cNvPr id="33" name="Freeform 951">
                  <a:extLst>
                    <a:ext uri="{FF2B5EF4-FFF2-40B4-BE49-F238E27FC236}">
                      <a16:creationId xmlns:a16="http://schemas.microsoft.com/office/drawing/2014/main" id="{28DD928F-15AB-4012-8F1D-A65C4F07AD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34" name="Rectangle 952">
                  <a:extLst>
                    <a:ext uri="{FF2B5EF4-FFF2-40B4-BE49-F238E27FC236}">
                      <a16:creationId xmlns:a16="http://schemas.microsoft.com/office/drawing/2014/main" id="{F53C63DB-541A-412A-8AAC-BC9C7409EA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35" name="Freeform 953">
                  <a:extLst>
                    <a:ext uri="{FF2B5EF4-FFF2-40B4-BE49-F238E27FC236}">
                      <a16:creationId xmlns:a16="http://schemas.microsoft.com/office/drawing/2014/main" id="{42678BF5-A9DC-4B49-A070-FFDC0B3D1D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36" name="Freeform 954">
                  <a:extLst>
                    <a:ext uri="{FF2B5EF4-FFF2-40B4-BE49-F238E27FC236}">
                      <a16:creationId xmlns:a16="http://schemas.microsoft.com/office/drawing/2014/main" id="{DB7EB622-BDF4-4ACE-A202-54EDCBE6FF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37" name="Rectangle 955">
                  <a:extLst>
                    <a:ext uri="{FF2B5EF4-FFF2-40B4-BE49-F238E27FC236}">
                      <a16:creationId xmlns:a16="http://schemas.microsoft.com/office/drawing/2014/main" id="{F3E04EC1-2B39-451D-920C-B183B7B4C8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grpSp>
              <p:nvGrpSpPr>
                <p:cNvPr id="38" name="Group 956">
                  <a:extLst>
                    <a:ext uri="{FF2B5EF4-FFF2-40B4-BE49-F238E27FC236}">
                      <a16:creationId xmlns:a16="http://schemas.microsoft.com/office/drawing/2014/main" id="{CBD14691-4DA7-4A52-A7B0-70518320BA0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63" name="AutoShape 957">
                    <a:extLst>
                      <a:ext uri="{FF2B5EF4-FFF2-40B4-BE49-F238E27FC236}">
                        <a16:creationId xmlns:a16="http://schemas.microsoft.com/office/drawing/2014/main" id="{41BEEFC8-BF3B-4964-AA1D-460876E1E74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64" name="AutoShape 958">
                    <a:extLst>
                      <a:ext uri="{FF2B5EF4-FFF2-40B4-BE49-F238E27FC236}">
                        <a16:creationId xmlns:a16="http://schemas.microsoft.com/office/drawing/2014/main" id="{88B6D900-7472-4D1A-822C-7A6C7EFD518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</p:grpSp>
            <p:sp>
              <p:nvSpPr>
                <p:cNvPr id="39" name="Rectangle 959">
                  <a:extLst>
                    <a:ext uri="{FF2B5EF4-FFF2-40B4-BE49-F238E27FC236}">
                      <a16:creationId xmlns:a16="http://schemas.microsoft.com/office/drawing/2014/main" id="{5CD1A760-7FCB-4E86-8A40-AC92109CF8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grpSp>
              <p:nvGrpSpPr>
                <p:cNvPr id="40" name="Group 960">
                  <a:extLst>
                    <a:ext uri="{FF2B5EF4-FFF2-40B4-BE49-F238E27FC236}">
                      <a16:creationId xmlns:a16="http://schemas.microsoft.com/office/drawing/2014/main" id="{C10FAB57-1C77-477C-A584-745A10C9B36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61" name="AutoShape 961">
                    <a:extLst>
                      <a:ext uri="{FF2B5EF4-FFF2-40B4-BE49-F238E27FC236}">
                        <a16:creationId xmlns:a16="http://schemas.microsoft.com/office/drawing/2014/main" id="{9A12F4AD-A4C6-4A8F-A1C2-48F68990254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62" name="AutoShape 962">
                    <a:extLst>
                      <a:ext uri="{FF2B5EF4-FFF2-40B4-BE49-F238E27FC236}">
                        <a16:creationId xmlns:a16="http://schemas.microsoft.com/office/drawing/2014/main" id="{14DFC15F-1457-4DD6-9B14-22189247480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</p:grpSp>
            <p:sp>
              <p:nvSpPr>
                <p:cNvPr id="41" name="Rectangle 963">
                  <a:extLst>
                    <a:ext uri="{FF2B5EF4-FFF2-40B4-BE49-F238E27FC236}">
                      <a16:creationId xmlns:a16="http://schemas.microsoft.com/office/drawing/2014/main" id="{82E89963-2021-485B-B54D-0F8DBFBC4C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42" name="Rectangle 964">
                  <a:extLst>
                    <a:ext uri="{FF2B5EF4-FFF2-40B4-BE49-F238E27FC236}">
                      <a16:creationId xmlns:a16="http://schemas.microsoft.com/office/drawing/2014/main" id="{443B5E90-6695-4477-9E24-D8084F6B2A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grpSp>
              <p:nvGrpSpPr>
                <p:cNvPr id="43" name="Group 965">
                  <a:extLst>
                    <a:ext uri="{FF2B5EF4-FFF2-40B4-BE49-F238E27FC236}">
                      <a16:creationId xmlns:a16="http://schemas.microsoft.com/office/drawing/2014/main" id="{ABDFE9B8-CCEF-4DCB-92CC-B23417A1C96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59" name="AutoShape 966">
                    <a:extLst>
                      <a:ext uri="{FF2B5EF4-FFF2-40B4-BE49-F238E27FC236}">
                        <a16:creationId xmlns:a16="http://schemas.microsoft.com/office/drawing/2014/main" id="{581AE58E-EB21-447F-A792-408A315DBC7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60" name="AutoShape 967">
                    <a:extLst>
                      <a:ext uri="{FF2B5EF4-FFF2-40B4-BE49-F238E27FC236}">
                        <a16:creationId xmlns:a16="http://schemas.microsoft.com/office/drawing/2014/main" id="{99942636-EDB4-437E-929F-87E70C1FFBC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</p:grpSp>
            <p:sp>
              <p:nvSpPr>
                <p:cNvPr id="44" name="Freeform 968">
                  <a:extLst>
                    <a:ext uri="{FF2B5EF4-FFF2-40B4-BE49-F238E27FC236}">
                      <a16:creationId xmlns:a16="http://schemas.microsoft.com/office/drawing/2014/main" id="{8E76D163-A16A-4D8C-B339-E77A1C2785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grpSp>
              <p:nvGrpSpPr>
                <p:cNvPr id="45" name="Group 969">
                  <a:extLst>
                    <a:ext uri="{FF2B5EF4-FFF2-40B4-BE49-F238E27FC236}">
                      <a16:creationId xmlns:a16="http://schemas.microsoft.com/office/drawing/2014/main" id="{73862C55-8BD0-460E-830F-24931E774EE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57" name="AutoShape 970">
                    <a:extLst>
                      <a:ext uri="{FF2B5EF4-FFF2-40B4-BE49-F238E27FC236}">
                        <a16:creationId xmlns:a16="http://schemas.microsoft.com/office/drawing/2014/main" id="{80B87E3D-6BEF-4528-97E6-391794F8CBF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  <p:sp>
                <p:nvSpPr>
                  <p:cNvPr id="58" name="AutoShape 971">
                    <a:extLst>
                      <a:ext uri="{FF2B5EF4-FFF2-40B4-BE49-F238E27FC236}">
                        <a16:creationId xmlns:a16="http://schemas.microsoft.com/office/drawing/2014/main" id="{600B26F6-18E0-40BF-B005-2D9FEE18C39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华文新魏" panose="02010800040101010101" pitchFamily="2" charset="-122"/>
                      <a:ea typeface="华文新魏" panose="02010800040101010101" pitchFamily="2" charset="-122"/>
                    </a:endParaRPr>
                  </a:p>
                </p:txBody>
              </p:sp>
            </p:grpSp>
            <p:sp>
              <p:nvSpPr>
                <p:cNvPr id="46" name="Rectangle 972">
                  <a:extLst>
                    <a:ext uri="{FF2B5EF4-FFF2-40B4-BE49-F238E27FC236}">
                      <a16:creationId xmlns:a16="http://schemas.microsoft.com/office/drawing/2014/main" id="{7E66BC8E-BC8C-45E5-AE7D-73E00007A8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47" name="Freeform 973">
                  <a:extLst>
                    <a:ext uri="{FF2B5EF4-FFF2-40B4-BE49-F238E27FC236}">
                      <a16:creationId xmlns:a16="http://schemas.microsoft.com/office/drawing/2014/main" id="{B0C81576-68B6-4F62-A357-B9FEAE4E11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48" name="Freeform 974">
                  <a:extLst>
                    <a:ext uri="{FF2B5EF4-FFF2-40B4-BE49-F238E27FC236}">
                      <a16:creationId xmlns:a16="http://schemas.microsoft.com/office/drawing/2014/main" id="{2FDFBC0E-84E1-43CD-AD3F-1ED3BA2182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49" name="Oval 975">
                  <a:extLst>
                    <a:ext uri="{FF2B5EF4-FFF2-40B4-BE49-F238E27FC236}">
                      <a16:creationId xmlns:a16="http://schemas.microsoft.com/office/drawing/2014/main" id="{190CFF9A-E087-4316-B4A4-43EDE6479B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50" name="Freeform 976">
                  <a:extLst>
                    <a:ext uri="{FF2B5EF4-FFF2-40B4-BE49-F238E27FC236}">
                      <a16:creationId xmlns:a16="http://schemas.microsoft.com/office/drawing/2014/main" id="{93F62F1F-743B-4905-8ADA-5CEF59508A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51" name="AutoShape 977">
                  <a:extLst>
                    <a:ext uri="{FF2B5EF4-FFF2-40B4-BE49-F238E27FC236}">
                      <a16:creationId xmlns:a16="http://schemas.microsoft.com/office/drawing/2014/main" id="{5EC5B83E-8518-4880-9E4F-286B59AEF0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52" name="AutoShape 978">
                  <a:extLst>
                    <a:ext uri="{FF2B5EF4-FFF2-40B4-BE49-F238E27FC236}">
                      <a16:creationId xmlns:a16="http://schemas.microsoft.com/office/drawing/2014/main" id="{ED5EE3A4-FA63-4660-BF01-181480DACE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53" name="Oval 979">
                  <a:extLst>
                    <a:ext uri="{FF2B5EF4-FFF2-40B4-BE49-F238E27FC236}">
                      <a16:creationId xmlns:a16="http://schemas.microsoft.com/office/drawing/2014/main" id="{1E3C2E3F-7B96-4608-AA2A-A64617F7C5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54" name="Oval 980">
                  <a:extLst>
                    <a:ext uri="{FF2B5EF4-FFF2-40B4-BE49-F238E27FC236}">
                      <a16:creationId xmlns:a16="http://schemas.microsoft.com/office/drawing/2014/main" id="{58659EDA-72B2-4F8D-AB09-57EEEECF82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 eaLnBrk="1" hangingPunct="1"/>
                  <a:endParaRPr lang="en-US" b="1">
                    <a:solidFill>
                      <a:srgbClr val="FF0000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55" name="Oval 981">
                  <a:extLst>
                    <a:ext uri="{FF2B5EF4-FFF2-40B4-BE49-F238E27FC236}">
                      <a16:creationId xmlns:a16="http://schemas.microsoft.com/office/drawing/2014/main" id="{18FFEADE-933F-4855-B043-5217CCBCAD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56" name="Rectangle 982">
                  <a:extLst>
                    <a:ext uri="{FF2B5EF4-FFF2-40B4-BE49-F238E27FC236}">
                      <a16:creationId xmlns:a16="http://schemas.microsoft.com/office/drawing/2014/main" id="{8777EAE5-5C13-406B-B20A-F679C8B0B8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</p:grpSp>
          <p:sp>
            <p:nvSpPr>
              <p:cNvPr id="32" name="TextBox 1080">
                <a:extLst>
                  <a:ext uri="{FF2B5EF4-FFF2-40B4-BE49-F238E27FC236}">
                    <a16:creationId xmlns:a16="http://schemas.microsoft.com/office/drawing/2014/main" id="{EDB63D49-BBF5-4EE4-BE87-96724CF4AA06}"/>
                  </a:ext>
                </a:extLst>
              </p:cNvPr>
              <p:cNvSpPr txBox="1"/>
              <p:nvPr/>
            </p:nvSpPr>
            <p:spPr>
              <a:xfrm>
                <a:off x="5840049" y="3090332"/>
                <a:ext cx="173316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SDN</a:t>
                </a:r>
                <a:r>
                  <a:rPr lang="zh-CN" altLang="en-US" b="1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控制器</a:t>
                </a:r>
                <a:endParaRPr lang="en-US" b="1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  <a:p>
                <a:pPr algn="ctr"/>
                <a:r>
                  <a:rPr lang="en-US" b="1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(</a:t>
                </a:r>
                <a:r>
                  <a:rPr lang="zh-CN" altLang="en-US" b="1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网络操作系统</a:t>
                </a:r>
                <a:r>
                  <a:rPr lang="en-US" b="1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)</a:t>
                </a:r>
              </a:p>
            </p:txBody>
          </p:sp>
        </p:grpSp>
        <p:sp>
          <p:nvSpPr>
            <p:cNvPr id="11" name="TextBox 1059">
              <a:extLst>
                <a:ext uri="{FF2B5EF4-FFF2-40B4-BE49-F238E27FC236}">
                  <a16:creationId xmlns:a16="http://schemas.microsoft.com/office/drawing/2014/main" id="{5A65121B-1CE9-4A6D-9FA3-52E8CEB4936B}"/>
                </a:ext>
              </a:extLst>
            </p:cNvPr>
            <p:cNvSpPr txBox="1"/>
            <p:nvPr/>
          </p:nvSpPr>
          <p:spPr>
            <a:xfrm>
              <a:off x="6837708" y="105830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8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…</a:t>
              </a:r>
            </a:p>
          </p:txBody>
        </p:sp>
        <p:grpSp>
          <p:nvGrpSpPr>
            <p:cNvPr id="12" name="Group 1060">
              <a:extLst>
                <a:ext uri="{FF2B5EF4-FFF2-40B4-BE49-F238E27FC236}">
                  <a16:creationId xmlns:a16="http://schemas.microsoft.com/office/drawing/2014/main" id="{319AC1DE-8932-4F54-A492-7A5B4E05240F}"/>
                </a:ext>
              </a:extLst>
            </p:cNvPr>
            <p:cNvGrpSpPr/>
            <p:nvPr/>
          </p:nvGrpSpPr>
          <p:grpSpPr>
            <a:xfrm>
              <a:off x="5165914" y="1277466"/>
              <a:ext cx="1023471" cy="590176"/>
              <a:chOff x="4721412" y="1277470"/>
              <a:chExt cx="1023471" cy="590176"/>
            </a:xfrm>
          </p:grpSpPr>
          <p:sp>
            <p:nvSpPr>
              <p:cNvPr id="27" name="Oval 1075">
                <a:extLst>
                  <a:ext uri="{FF2B5EF4-FFF2-40B4-BE49-F238E27FC236}">
                    <a16:creationId xmlns:a16="http://schemas.microsoft.com/office/drawing/2014/main" id="{6839C696-AB9B-40D5-93F3-57A747F00C95}"/>
                  </a:ext>
                </a:extLst>
              </p:cNvPr>
              <p:cNvSpPr/>
              <p:nvPr/>
            </p:nvSpPr>
            <p:spPr bwMode="auto">
              <a:xfrm>
                <a:off x="4721412" y="1277470"/>
                <a:ext cx="1023471" cy="590176"/>
              </a:xfrm>
              <a:prstGeom prst="ellipse">
                <a:avLst/>
              </a:prstGeom>
              <a:solidFill>
                <a:srgbClr val="008000">
                  <a:alpha val="70000"/>
                </a:srgbClr>
              </a:solidFill>
              <a:ln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28" name="TextBox 1076">
                <a:extLst>
                  <a:ext uri="{FF2B5EF4-FFF2-40B4-BE49-F238E27FC236}">
                    <a16:creationId xmlns:a16="http://schemas.microsoft.com/office/drawing/2014/main" id="{826BBC71-A90F-4928-A92C-831FFEBB430D}"/>
                  </a:ext>
                </a:extLst>
              </p:cNvPr>
              <p:cNvSpPr txBox="1"/>
              <p:nvPr/>
            </p:nvSpPr>
            <p:spPr>
              <a:xfrm>
                <a:off x="4914451" y="1374585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b="1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路由</a:t>
                </a:r>
                <a:endParaRPr lang="en-US" b="1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grpSp>
          <p:nvGrpSpPr>
            <p:cNvPr id="13" name="Group 1061">
              <a:extLst>
                <a:ext uri="{FF2B5EF4-FFF2-40B4-BE49-F238E27FC236}">
                  <a16:creationId xmlns:a16="http://schemas.microsoft.com/office/drawing/2014/main" id="{F406EE78-894E-4131-A0D8-DE78974A8AC2}"/>
                </a:ext>
              </a:extLst>
            </p:cNvPr>
            <p:cNvGrpSpPr/>
            <p:nvPr/>
          </p:nvGrpSpPr>
          <p:grpSpPr>
            <a:xfrm>
              <a:off x="6000628" y="1798416"/>
              <a:ext cx="1023471" cy="590176"/>
              <a:chOff x="6106459" y="1967753"/>
              <a:chExt cx="1023471" cy="590176"/>
            </a:xfrm>
          </p:grpSpPr>
          <p:sp>
            <p:nvSpPr>
              <p:cNvPr id="25" name="Oval 1073">
                <a:extLst>
                  <a:ext uri="{FF2B5EF4-FFF2-40B4-BE49-F238E27FC236}">
                    <a16:creationId xmlns:a16="http://schemas.microsoft.com/office/drawing/2014/main" id="{DF70925C-A628-461A-BE2F-0034AD8CB9BE}"/>
                  </a:ext>
                </a:extLst>
              </p:cNvPr>
              <p:cNvSpPr/>
              <p:nvPr/>
            </p:nvSpPr>
            <p:spPr bwMode="auto">
              <a:xfrm>
                <a:off x="6106459" y="1967753"/>
                <a:ext cx="1023471" cy="590176"/>
              </a:xfrm>
              <a:prstGeom prst="ellipse">
                <a:avLst/>
              </a:prstGeom>
              <a:solidFill>
                <a:srgbClr val="008000">
                  <a:alpha val="70000"/>
                </a:srgbClr>
              </a:solidFill>
              <a:ln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26" name="TextBox 1074">
                <a:extLst>
                  <a:ext uri="{FF2B5EF4-FFF2-40B4-BE49-F238E27FC236}">
                    <a16:creationId xmlns:a16="http://schemas.microsoft.com/office/drawing/2014/main" id="{7F6A4AC2-31D9-4A3F-AFC4-2C4E3F2E7352}"/>
                  </a:ext>
                </a:extLst>
              </p:cNvPr>
              <p:cNvSpPr txBox="1"/>
              <p:nvPr/>
            </p:nvSpPr>
            <p:spPr>
              <a:xfrm>
                <a:off x="6305806" y="1997637"/>
                <a:ext cx="646331" cy="544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zh-CN" altLang="en-US" b="1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访问</a:t>
                </a:r>
                <a:endParaRPr lang="en-US" altLang="zh-CN" b="1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  <a:p>
                <a:pPr algn="ctr">
                  <a:lnSpc>
                    <a:spcPct val="80000"/>
                  </a:lnSpc>
                </a:pPr>
                <a:r>
                  <a:rPr lang="zh-CN" altLang="en-US" b="1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控制</a:t>
                </a:r>
                <a:endParaRPr lang="en-US" b="1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grpSp>
          <p:nvGrpSpPr>
            <p:cNvPr id="14" name="Group 1062">
              <a:extLst>
                <a:ext uri="{FF2B5EF4-FFF2-40B4-BE49-F238E27FC236}">
                  <a16:creationId xmlns:a16="http://schemas.microsoft.com/office/drawing/2014/main" id="{1C587DC4-3B35-40A0-852A-FBA02CF64577}"/>
                </a:ext>
              </a:extLst>
            </p:cNvPr>
            <p:cNvGrpSpPr/>
            <p:nvPr/>
          </p:nvGrpSpPr>
          <p:grpSpPr>
            <a:xfrm>
              <a:off x="7230837" y="1756871"/>
              <a:ext cx="1023471" cy="590176"/>
              <a:chOff x="6938682" y="977153"/>
              <a:chExt cx="1023471" cy="590176"/>
            </a:xfrm>
          </p:grpSpPr>
          <p:sp>
            <p:nvSpPr>
              <p:cNvPr id="23" name="Oval 1071">
                <a:extLst>
                  <a:ext uri="{FF2B5EF4-FFF2-40B4-BE49-F238E27FC236}">
                    <a16:creationId xmlns:a16="http://schemas.microsoft.com/office/drawing/2014/main" id="{FC8CFE88-F135-4567-9F61-4672D0C766BB}"/>
                  </a:ext>
                </a:extLst>
              </p:cNvPr>
              <p:cNvSpPr/>
              <p:nvPr/>
            </p:nvSpPr>
            <p:spPr bwMode="auto">
              <a:xfrm>
                <a:off x="6938682" y="977153"/>
                <a:ext cx="1023471" cy="590176"/>
              </a:xfrm>
              <a:prstGeom prst="ellipse">
                <a:avLst/>
              </a:prstGeom>
              <a:solidFill>
                <a:srgbClr val="008000">
                  <a:alpha val="70000"/>
                </a:srgbClr>
              </a:solidFill>
              <a:ln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24" name="TextBox 1072">
                <a:extLst>
                  <a:ext uri="{FF2B5EF4-FFF2-40B4-BE49-F238E27FC236}">
                    <a16:creationId xmlns:a16="http://schemas.microsoft.com/office/drawing/2014/main" id="{5BB25E34-3AEB-45F3-A309-8B81DE9ED76C}"/>
                  </a:ext>
                </a:extLst>
              </p:cNvPr>
              <p:cNvSpPr txBox="1"/>
              <p:nvPr/>
            </p:nvSpPr>
            <p:spPr>
              <a:xfrm>
                <a:off x="7138029" y="1007037"/>
                <a:ext cx="646331" cy="544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zh-CN" altLang="en-US" b="1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负载</a:t>
                </a:r>
                <a:endParaRPr lang="en-US" altLang="zh-CN" b="1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  <a:p>
                <a:pPr algn="ctr">
                  <a:lnSpc>
                    <a:spcPct val="80000"/>
                  </a:lnSpc>
                </a:pPr>
                <a:r>
                  <a:rPr lang="zh-CN" altLang="en-US" b="1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均衡</a:t>
                </a:r>
                <a:endParaRPr lang="en-US" b="1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cxnSp>
          <p:nvCxnSpPr>
            <p:cNvPr id="15" name="Straight Arrow Connector 1063">
              <a:extLst>
                <a:ext uri="{FF2B5EF4-FFF2-40B4-BE49-F238E27FC236}">
                  <a16:creationId xmlns:a16="http://schemas.microsoft.com/office/drawing/2014/main" id="{46CFE26D-E961-42D9-88FC-B7F33F469F92}"/>
                </a:ext>
              </a:extLst>
            </p:cNvPr>
            <p:cNvCxnSpPr/>
            <p:nvPr/>
          </p:nvCxnSpPr>
          <p:spPr bwMode="auto">
            <a:xfrm flipV="1">
              <a:off x="8627245" y="1217948"/>
              <a:ext cx="0" cy="124883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Straight Arrow Connector 1064">
              <a:extLst>
                <a:ext uri="{FF2B5EF4-FFF2-40B4-BE49-F238E27FC236}">
                  <a16:creationId xmlns:a16="http://schemas.microsoft.com/office/drawing/2014/main" id="{313EEB6E-7AE5-4352-8B23-D9B4274CEC67}"/>
                </a:ext>
              </a:extLst>
            </p:cNvPr>
            <p:cNvCxnSpPr/>
            <p:nvPr/>
          </p:nvCxnSpPr>
          <p:spPr bwMode="auto">
            <a:xfrm>
              <a:off x="8652645" y="2966181"/>
              <a:ext cx="0" cy="152442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Arrow Connector 1065">
              <a:extLst>
                <a:ext uri="{FF2B5EF4-FFF2-40B4-BE49-F238E27FC236}">
                  <a16:creationId xmlns:a16="http://schemas.microsoft.com/office/drawing/2014/main" id="{493BF188-58FD-4360-B0ED-6C7581E2AAEC}"/>
                </a:ext>
              </a:extLst>
            </p:cNvPr>
            <p:cNvCxnSpPr/>
            <p:nvPr/>
          </p:nvCxnSpPr>
          <p:spPr bwMode="auto">
            <a:xfrm>
              <a:off x="8661016" y="5381629"/>
              <a:ext cx="0" cy="4148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Straight Arrow Connector 1066">
              <a:extLst>
                <a:ext uri="{FF2B5EF4-FFF2-40B4-BE49-F238E27FC236}">
                  <a16:creationId xmlns:a16="http://schemas.microsoft.com/office/drawing/2014/main" id="{9CC9053D-512B-434D-8CD1-B8537FF1454D}"/>
                </a:ext>
              </a:extLst>
            </p:cNvPr>
            <p:cNvCxnSpPr/>
            <p:nvPr/>
          </p:nvCxnSpPr>
          <p:spPr bwMode="auto">
            <a:xfrm flipV="1">
              <a:off x="8653320" y="4546025"/>
              <a:ext cx="0" cy="4148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TextBox 399">
              <a:extLst>
                <a:ext uri="{FF2B5EF4-FFF2-40B4-BE49-F238E27FC236}">
                  <a16:creationId xmlns:a16="http://schemas.microsoft.com/office/drawing/2014/main" id="{338E5146-8362-4ABD-B896-169F40604E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0715" y="4235599"/>
              <a:ext cx="1635889" cy="300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463"/>
                </a:lnSpc>
              </a:pPr>
              <a:r>
                <a:rPr lang="zh-CN" altLang="en-US" sz="1800" b="1" i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南向</a:t>
              </a:r>
              <a:r>
                <a:rPr lang="en-US" altLang="zh-CN" sz="1800" b="1" i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API</a:t>
              </a:r>
              <a:endParaRPr lang="en-US" sz="1800" b="1" i="1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0" name="TextBox 399">
              <a:extLst>
                <a:ext uri="{FF2B5EF4-FFF2-40B4-BE49-F238E27FC236}">
                  <a16:creationId xmlns:a16="http://schemas.microsoft.com/office/drawing/2014/main" id="{3B61C992-D492-4E60-9AC6-5DF2D76CD6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46778" y="2717781"/>
              <a:ext cx="1635889" cy="300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463"/>
                </a:lnSpc>
              </a:pPr>
              <a:r>
                <a:rPr lang="zh-CN" altLang="en-US" sz="1800" b="1" i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北向</a:t>
              </a:r>
              <a:r>
                <a:rPr lang="en-US" sz="1800" b="1" i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 API</a:t>
              </a:r>
            </a:p>
          </p:txBody>
        </p:sp>
        <p:sp>
          <p:nvSpPr>
            <p:cNvPr id="21" name="TextBox 399">
              <a:extLst>
                <a:ext uri="{FF2B5EF4-FFF2-40B4-BE49-F238E27FC236}">
                  <a16:creationId xmlns:a16="http://schemas.microsoft.com/office/drawing/2014/main" id="{0A27D3FA-49EC-46CC-8044-E942933712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7651" y="5795718"/>
              <a:ext cx="2555626" cy="300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463"/>
                </a:lnSpc>
              </a:pPr>
              <a:r>
                <a:rPr lang="en-US" altLang="zh-CN" sz="1800" b="1" i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SDN</a:t>
              </a:r>
              <a:r>
                <a:rPr lang="zh-CN" altLang="en-US" sz="1800" b="1" i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控制的分组交换机</a:t>
              </a:r>
              <a:endParaRPr lang="en-US" sz="1800" b="1" i="1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2" name="TextBox 399">
              <a:extLst>
                <a:ext uri="{FF2B5EF4-FFF2-40B4-BE49-F238E27FC236}">
                  <a16:creationId xmlns:a16="http://schemas.microsoft.com/office/drawing/2014/main" id="{143BF6BE-02C7-455A-BC7B-9632194E5F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7907" y="910464"/>
              <a:ext cx="2381659" cy="300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463"/>
                </a:lnSpc>
              </a:pPr>
              <a:r>
                <a:rPr lang="zh-CN" altLang="en-US" sz="1800" b="1" i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网络控制应用程序</a:t>
              </a:r>
              <a:endParaRPr lang="en-US" sz="1800" b="1" i="1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sp>
        <p:nvSpPr>
          <p:cNvPr id="125" name="Content Placeholder 6">
            <a:extLst>
              <a:ext uri="{FF2B5EF4-FFF2-40B4-BE49-F238E27FC236}">
                <a16:creationId xmlns:a16="http://schemas.microsoft.com/office/drawing/2014/main" id="{3F196BA1-2EFF-4724-AD57-47A3FB371973}"/>
              </a:ext>
            </a:extLst>
          </p:cNvPr>
          <p:cNvSpPr txBox="1">
            <a:spLocks/>
          </p:cNvSpPr>
          <p:nvPr/>
        </p:nvSpPr>
        <p:spPr bwMode="auto">
          <a:xfrm>
            <a:off x="247348" y="1043394"/>
            <a:ext cx="4504644" cy="501015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indent="0">
              <a:lnSpc>
                <a:spcPct val="110000"/>
              </a:lnSpc>
              <a:buNone/>
              <a:defRPr/>
            </a:pPr>
            <a:r>
              <a:rPr lang="en-US" altLang="zh-CN" u="none" dirty="0">
                <a:solidFill>
                  <a:srgbClr val="CC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SDN</a:t>
            </a:r>
            <a:r>
              <a:rPr lang="zh-CN" altLang="en-US" u="none" dirty="0">
                <a:solidFill>
                  <a:srgbClr val="CC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的关键特征</a:t>
            </a:r>
            <a:r>
              <a:rPr lang="en-US" u="none" dirty="0">
                <a:solidFill>
                  <a:srgbClr val="CC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: </a:t>
            </a:r>
          </a:p>
          <a:p>
            <a:pPr algn="just">
              <a:lnSpc>
                <a:spcPct val="105000"/>
              </a:lnSpc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sz="2000" u="none" dirty="0"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基于流的转发</a:t>
            </a:r>
            <a:endParaRPr lang="en-US" altLang="zh-CN" sz="2000" u="none" dirty="0"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lvl="1" algn="just">
              <a:lnSpc>
                <a:spcPct val="105000"/>
              </a:lnSpc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sz="18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能基于运输层、网络层或链路层首部任意数量的首部字段值进行</a:t>
            </a:r>
            <a:endParaRPr lang="en-US" altLang="zh-CN" sz="1800" u="none" dirty="0"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algn="just">
              <a:lnSpc>
                <a:spcPct val="105000"/>
              </a:lnSpc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sz="2000" u="none" dirty="0"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数据平面与控制层面的分离</a:t>
            </a:r>
            <a:endParaRPr kumimoji="1" lang="en-US" altLang="zh-CN" sz="1600" u="none" kern="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 algn="just">
              <a:lnSpc>
                <a:spcPct val="105000"/>
              </a:lnSpc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kumimoji="1" lang="zh-CN" altLang="en-US" sz="1800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交换机仅负责规则匹配和动作执行</a:t>
            </a:r>
            <a:endParaRPr kumimoji="1" lang="en-US" altLang="zh-CN" sz="1800" u="none" kern="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 algn="just">
              <a:lnSpc>
                <a:spcPct val="105000"/>
              </a:lnSpc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kumimoji="1" lang="zh-CN" altLang="en-US" sz="1800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控制平面对交换机转发行为和策略进行自定义</a:t>
            </a:r>
            <a:r>
              <a:rPr kumimoji="1" lang="en-US" altLang="zh-CN" sz="1600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endParaRPr lang="en-US" altLang="zh-CN" sz="1600" u="none" dirty="0"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algn="just">
              <a:lnSpc>
                <a:spcPct val="105000"/>
              </a:lnSpc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sz="2000" u="none" dirty="0"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集中的网络控制功能</a:t>
            </a:r>
            <a:endParaRPr lang="en-US" altLang="zh-CN" sz="2000" u="none" dirty="0"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lvl="1" algn="just">
              <a:lnSpc>
                <a:spcPct val="105000"/>
              </a:lnSpc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sz="18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网络控制功能集中到</a:t>
            </a:r>
            <a:r>
              <a:rPr lang="en-US" altLang="zh-CN" sz="18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SDN</a:t>
            </a:r>
            <a:r>
              <a:rPr lang="zh-CN" altLang="en-US" sz="18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控制器中</a:t>
            </a:r>
            <a:endParaRPr lang="en-US" altLang="zh-CN" sz="1800" u="none" dirty="0"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algn="just">
              <a:lnSpc>
                <a:spcPct val="105000"/>
              </a:lnSpc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sz="2000" u="none" dirty="0"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可编程的网络</a:t>
            </a:r>
            <a:endParaRPr lang="en-US" altLang="zh-CN" sz="2000" u="none" dirty="0"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lvl="1" algn="just">
              <a:lnSpc>
                <a:spcPct val="105000"/>
              </a:lnSpc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sz="18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通过运行在控制平面的网络控制应用程序对网络进行编程</a:t>
            </a:r>
            <a:endParaRPr lang="en-US" altLang="zh-CN" sz="1800" u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 algn="just">
              <a:lnSpc>
                <a:spcPct val="105000"/>
              </a:lnSpc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sz="18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网络应用程序可对端到端路径、访问控制和负载均衡等进行编程控制</a:t>
            </a:r>
            <a:endParaRPr lang="en-US" altLang="zh-CN" sz="1800" u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endParaRPr lang="en-US" sz="2000" u="none" dirty="0"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66325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67">
            <a:extLst>
              <a:ext uri="{FF2B5EF4-FFF2-40B4-BE49-F238E27FC236}">
                <a16:creationId xmlns:a16="http://schemas.microsoft.com/office/drawing/2014/main" id="{E8F24EC2-71AF-1E40-8278-75F5EEEF9F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491" y="397063"/>
            <a:ext cx="282481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SDN</a:t>
            </a:r>
            <a:r>
              <a:rPr lang="zh-CN" altLang="en-US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控制平面</a:t>
            </a:r>
            <a:endParaRPr lang="en-US" altLang="zh-CN" sz="3600" u="none" dirty="0">
              <a:solidFill>
                <a:schemeClr val="tx2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23B809D9-6207-A54D-AFD6-00B009A355BB}"/>
              </a:ext>
            </a:extLst>
          </p:cNvPr>
          <p:cNvSpPr txBox="1">
            <a:spLocks/>
          </p:cNvSpPr>
          <p:nvPr/>
        </p:nvSpPr>
        <p:spPr>
          <a:xfrm>
            <a:off x="452570" y="1183957"/>
            <a:ext cx="8367902" cy="4981347"/>
          </a:xfrm>
          <a:prstGeom prst="rect">
            <a:avLst/>
          </a:prstGeom>
        </p:spPr>
        <p:txBody>
          <a:bodyPr/>
          <a:lstStyle>
            <a:lvl1pPr marL="342886" indent="-34288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898" indent="-32542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06" indent="-35082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793" indent="-315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+mn-ea"/>
              </a:defRPr>
            </a:lvl4pPr>
            <a:lvl5pPr marL="1681093" indent="-3397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138589" indent="-3397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770" indent="-3397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2950" indent="-3397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10131" indent="-3397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kumimoji="1" lang="en-US" altLang="zh-CN" sz="2800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SDN</a:t>
            </a:r>
            <a:r>
              <a:rPr kumimoji="1" lang="zh-CN" altLang="en-US" sz="2800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控制平面包括</a:t>
            </a:r>
            <a:r>
              <a:rPr kumimoji="1" lang="en-US" altLang="zh-CN" sz="2800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SDN</a:t>
            </a:r>
            <a:r>
              <a:rPr kumimoji="1" lang="zh-CN" altLang="en-US" sz="2800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控制器和</a:t>
            </a:r>
            <a:r>
              <a:rPr kumimoji="1" lang="en-US" altLang="zh-CN" sz="2800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SDN</a:t>
            </a:r>
            <a:r>
              <a:rPr kumimoji="1" lang="zh-CN" altLang="en-US" sz="2800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网络控制应用程序。</a:t>
            </a:r>
            <a:endParaRPr kumimoji="1" lang="en-US" altLang="zh-CN" sz="2800" u="none" kern="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kumimoji="1" lang="zh-CN" altLang="en-US" sz="2800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控制平面基于网络的抽象，简化了网络编程控制</a:t>
            </a:r>
            <a:endParaRPr kumimoji="1" lang="en-US" altLang="zh-CN" sz="2800" u="none" kern="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kumimoji="1" lang="en-US" altLang="zh-CN" sz="2800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SDN</a:t>
            </a:r>
            <a:r>
              <a:rPr kumimoji="1" lang="zh-CN" altLang="en-US" sz="2800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控制平面包括两个层面的抽象</a:t>
            </a:r>
            <a:endParaRPr kumimoji="1" lang="en-US" altLang="zh-CN" sz="2800" u="none" kern="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/>
            <a:r>
              <a:rPr kumimoji="1" lang="zh-CN" altLang="en-US" sz="2800" u="none" kern="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流抽象</a:t>
            </a:r>
            <a:r>
              <a:rPr kumimoji="1" lang="en-US" altLang="zh-CN" sz="2800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-</a:t>
            </a:r>
            <a:r>
              <a:rPr kumimoji="1" lang="zh-CN" altLang="en-US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交换机（南向）</a:t>
            </a:r>
            <a:r>
              <a:rPr kumimoji="1" lang="en-US" altLang="zh-CN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API</a:t>
            </a:r>
            <a:r>
              <a:rPr kumimoji="1" lang="zh-CN" altLang="en-US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，通过</a:t>
            </a:r>
            <a:r>
              <a:rPr kumimoji="1" lang="en-US" altLang="zh-CN" u="none" kern="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Openflow</a:t>
            </a:r>
            <a:r>
              <a:rPr kumimoji="1" lang="zh-CN" altLang="en-US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协议与数据平面交互</a:t>
            </a:r>
            <a:endParaRPr kumimoji="1" lang="en-US" altLang="zh-CN" u="none" kern="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/>
            <a:r>
              <a:rPr kumimoji="1" lang="zh-CN" altLang="en-US" u="none" kern="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映射抽象</a:t>
            </a:r>
            <a:r>
              <a:rPr kumimoji="1" lang="en-US" altLang="zh-CN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-</a:t>
            </a:r>
            <a:r>
              <a:rPr kumimoji="1" lang="zh-CN" altLang="en-US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网络（北向）</a:t>
            </a:r>
            <a:r>
              <a:rPr kumimoji="1" lang="en-US" altLang="zh-CN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API</a:t>
            </a:r>
            <a:r>
              <a:rPr kumimoji="1" lang="zh-CN" altLang="en-US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，控制器与网络控制应用程序之间交互</a:t>
            </a:r>
            <a:endParaRPr kumimoji="1" lang="en-US" altLang="zh-CN" u="none" kern="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344474" lvl="1" indent="0">
              <a:buNone/>
            </a:pPr>
            <a:endParaRPr kumimoji="1" lang="en-US" altLang="zh-CN" u="none" kern="0" dirty="0"/>
          </a:p>
          <a:p>
            <a:pPr marL="344474" lvl="1" indent="0">
              <a:buNone/>
            </a:pPr>
            <a:endParaRPr lang="zh-CN" altLang="en-US" sz="2400" u="none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2800" u="none" kern="0" dirty="0"/>
          </a:p>
        </p:txBody>
      </p:sp>
    </p:spTree>
    <p:extLst>
      <p:ext uri="{BB962C8B-B14F-4D97-AF65-F5344CB8AC3E}">
        <p14:creationId xmlns:p14="http://schemas.microsoft.com/office/powerpoint/2010/main" val="8047921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tangle 221">
            <a:extLst>
              <a:ext uri="{FF2B5EF4-FFF2-40B4-BE49-F238E27FC236}">
                <a16:creationId xmlns:a16="http://schemas.microsoft.com/office/drawing/2014/main" id="{419E3978-FE2E-2849-AE6F-5450C70B418E}"/>
              </a:ext>
            </a:extLst>
          </p:cNvPr>
          <p:cNvSpPr/>
          <p:nvPr/>
        </p:nvSpPr>
        <p:spPr bwMode="auto">
          <a:xfrm>
            <a:off x="2366169" y="1848519"/>
            <a:ext cx="5227637" cy="35687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cxnSp>
        <p:nvCxnSpPr>
          <p:cNvPr id="438" name="Straight Connector 437">
            <a:extLst>
              <a:ext uri="{FF2B5EF4-FFF2-40B4-BE49-F238E27FC236}">
                <a16:creationId xmlns:a16="http://schemas.microsoft.com/office/drawing/2014/main" id="{B6A285BC-65DE-2744-8204-C1E9D28412B6}"/>
              </a:ext>
            </a:extLst>
          </p:cNvPr>
          <p:cNvCxnSpPr>
            <a:endCxn id="217" idx="4"/>
          </p:cNvCxnSpPr>
          <p:nvPr/>
        </p:nvCxnSpPr>
        <p:spPr bwMode="auto">
          <a:xfrm flipH="1" flipV="1">
            <a:off x="5801520" y="1677069"/>
            <a:ext cx="1587" cy="406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</p:cxnSp>
      <p:sp>
        <p:nvSpPr>
          <p:cNvPr id="375" name="Rounded Rectangle 374">
            <a:extLst>
              <a:ext uri="{FF2B5EF4-FFF2-40B4-BE49-F238E27FC236}">
                <a16:creationId xmlns:a16="http://schemas.microsoft.com/office/drawing/2014/main" id="{0F62816E-841D-9046-B851-2A30F1403AD0}"/>
              </a:ext>
            </a:extLst>
          </p:cNvPr>
          <p:cNvSpPr/>
          <p:nvPr/>
        </p:nvSpPr>
        <p:spPr>
          <a:xfrm>
            <a:off x="2504282" y="2931195"/>
            <a:ext cx="4945063" cy="155416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2700">
            <a:noFill/>
            <a:tailEnd type="arrow"/>
          </a:ln>
        </p:spPr>
        <p:txBody>
          <a:bodyPr wrap="none"/>
          <a:lstStyle/>
          <a:p>
            <a:pPr>
              <a:defRPr/>
            </a:pPr>
            <a:endParaRPr lang="en-US" b="1" u="none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80" name="Rounded Rectangle 379">
            <a:extLst>
              <a:ext uri="{FF2B5EF4-FFF2-40B4-BE49-F238E27FC236}">
                <a16:creationId xmlns:a16="http://schemas.microsoft.com/office/drawing/2014/main" id="{622E156D-D396-A440-B554-DB3EAD6A5494}"/>
              </a:ext>
            </a:extLst>
          </p:cNvPr>
          <p:cNvSpPr/>
          <p:nvPr/>
        </p:nvSpPr>
        <p:spPr>
          <a:xfrm>
            <a:off x="2504280" y="4545682"/>
            <a:ext cx="4959351" cy="7366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2700">
            <a:noFill/>
            <a:tailEnd type="arrow"/>
          </a:ln>
        </p:spPr>
        <p:txBody>
          <a:bodyPr wrap="none"/>
          <a:lstStyle/>
          <a:p>
            <a:pPr>
              <a:defRPr/>
            </a:pPr>
            <a:endParaRPr lang="en-US" b="1" u="none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cxnSp>
        <p:nvCxnSpPr>
          <p:cNvPr id="74757" name="Straight Connector 385">
            <a:extLst>
              <a:ext uri="{FF2B5EF4-FFF2-40B4-BE49-F238E27FC236}">
                <a16:creationId xmlns:a16="http://schemas.microsoft.com/office/drawing/2014/main" id="{52112204-7B15-9943-8312-B2E59BD8C13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90005" y="5453731"/>
            <a:ext cx="4859339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4758" name="TextBox 388">
            <a:extLst>
              <a:ext uri="{FF2B5EF4-FFF2-40B4-BE49-F238E27FC236}">
                <a16:creationId xmlns:a16="http://schemas.microsoft.com/office/drawing/2014/main" id="{86F689A8-3521-C640-9AE7-DCC841779D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8211" y="3552920"/>
            <a:ext cx="3608721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1800"/>
              </a:lnSpc>
            </a:pPr>
            <a:r>
              <a:rPr lang="zh-CN" altLang="en-US" sz="1600" b="1" u="none" dirty="0"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网络范围的分布式、健壮的状态管理</a:t>
            </a:r>
            <a:endParaRPr lang="en-US" altLang="zh-CN" sz="1600" b="1" u="none" dirty="0"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74759" name="TextBox 389">
            <a:extLst>
              <a:ext uri="{FF2B5EF4-FFF2-40B4-BE49-F238E27FC236}">
                <a16:creationId xmlns:a16="http://schemas.microsoft.com/office/drawing/2014/main" id="{6A19D3AC-D570-6E4C-B6D7-0D3D2E59B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3681" y="4950494"/>
            <a:ext cx="189815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1800"/>
              </a:lnSpc>
            </a:pPr>
            <a:r>
              <a:rPr lang="zh-CN" altLang="en-US" sz="1600" b="1" u="none" dirty="0"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与受控设备的通信</a:t>
            </a:r>
            <a:endParaRPr lang="en-US" altLang="zh-CN" sz="1600" b="1" u="none" dirty="0"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74760" name="Group 400">
            <a:extLst>
              <a:ext uri="{FF2B5EF4-FFF2-40B4-BE49-F238E27FC236}">
                <a16:creationId xmlns:a16="http://schemas.microsoft.com/office/drawing/2014/main" id="{1C2B968F-286C-1A48-BCA7-BD2AF0E67402}"/>
              </a:ext>
            </a:extLst>
          </p:cNvPr>
          <p:cNvGrpSpPr>
            <a:grpSpLocks/>
          </p:cNvGrpSpPr>
          <p:nvPr/>
        </p:nvGrpSpPr>
        <p:grpSpPr bwMode="auto">
          <a:xfrm>
            <a:off x="2823368" y="3905920"/>
            <a:ext cx="1244601" cy="460375"/>
            <a:chOff x="3129632" y="457817"/>
            <a:chExt cx="1430773" cy="459826"/>
          </a:xfrm>
        </p:grpSpPr>
        <p:sp>
          <p:nvSpPr>
            <p:cNvPr id="402" name="Rounded Rectangle 401">
              <a:extLst>
                <a:ext uri="{FF2B5EF4-FFF2-40B4-BE49-F238E27FC236}">
                  <a16:creationId xmlns:a16="http://schemas.microsoft.com/office/drawing/2014/main" id="{8866429B-F5E1-5F4A-99A6-2175C20E34C5}"/>
                </a:ext>
              </a:extLst>
            </p:cNvPr>
            <p:cNvSpPr/>
            <p:nvPr/>
          </p:nvSpPr>
          <p:spPr>
            <a:xfrm>
              <a:off x="3129632" y="457817"/>
              <a:ext cx="1430773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en-US" b="1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74911" name="TextBox 402">
              <a:extLst>
                <a:ext uri="{FF2B5EF4-FFF2-40B4-BE49-F238E27FC236}">
                  <a16:creationId xmlns:a16="http://schemas.microsoft.com/office/drawing/2014/main" id="{37838034-BEFA-EB4F-89D5-2A1DACF4A9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0651" y="541672"/>
              <a:ext cx="1037857" cy="297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ts val="1600"/>
                </a:lnSpc>
              </a:pPr>
              <a:r>
                <a:rPr lang="zh-CN" altLang="en-US" sz="1400" b="1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Arial" panose="020B0604020202020204" pitchFamily="34" charset="0"/>
                </a:rPr>
                <a:t>链路状态</a:t>
              </a:r>
              <a:endParaRPr lang="en-US" altLang="zh-CN" sz="1400" b="1" u="none" dirty="0"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4761" name="Group 403">
            <a:extLst>
              <a:ext uri="{FF2B5EF4-FFF2-40B4-BE49-F238E27FC236}">
                <a16:creationId xmlns:a16="http://schemas.microsoft.com/office/drawing/2014/main" id="{39D92B03-C52B-2343-B9C5-FB3CC04D29C7}"/>
              </a:ext>
            </a:extLst>
          </p:cNvPr>
          <p:cNvGrpSpPr>
            <a:grpSpLocks/>
          </p:cNvGrpSpPr>
          <p:nvPr/>
        </p:nvGrpSpPr>
        <p:grpSpPr bwMode="auto">
          <a:xfrm>
            <a:off x="5934868" y="3905920"/>
            <a:ext cx="960437" cy="460375"/>
            <a:chOff x="3129411" y="457817"/>
            <a:chExt cx="1430885" cy="459826"/>
          </a:xfrm>
        </p:grpSpPr>
        <p:sp>
          <p:nvSpPr>
            <p:cNvPr id="405" name="Rounded Rectangle 404">
              <a:extLst>
                <a:ext uri="{FF2B5EF4-FFF2-40B4-BE49-F238E27FC236}">
                  <a16:creationId xmlns:a16="http://schemas.microsoft.com/office/drawing/2014/main" id="{D687D9E1-CA63-C04A-8E6F-F2F91C8749A8}"/>
                </a:ext>
              </a:extLst>
            </p:cNvPr>
            <p:cNvSpPr/>
            <p:nvPr/>
          </p:nvSpPr>
          <p:spPr>
            <a:xfrm>
              <a:off x="3129411" y="457817"/>
              <a:ext cx="1430885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en-US" b="1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74909" name="TextBox 405">
              <a:extLst>
                <a:ext uri="{FF2B5EF4-FFF2-40B4-BE49-F238E27FC236}">
                  <a16:creationId xmlns:a16="http://schemas.microsoft.com/office/drawing/2014/main" id="{C4F73764-3FAA-4846-86B5-87D95786FC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77071" y="541672"/>
              <a:ext cx="1345032" cy="297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ts val="1600"/>
                </a:lnSpc>
              </a:pPr>
              <a:r>
                <a:rPr lang="zh-CN" altLang="en-US" sz="1400" b="1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Arial" panose="020B0604020202020204" pitchFamily="34" charset="0"/>
                </a:rPr>
                <a:t>交换信息</a:t>
              </a:r>
              <a:endParaRPr lang="en-US" altLang="zh-CN" sz="1400" b="1" u="none" dirty="0"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4762" name="Group 406">
            <a:extLst>
              <a:ext uri="{FF2B5EF4-FFF2-40B4-BE49-F238E27FC236}">
                <a16:creationId xmlns:a16="http://schemas.microsoft.com/office/drawing/2014/main" id="{AB3FE1C0-D7D7-C34A-81EB-AE00CF0A4A1F}"/>
              </a:ext>
            </a:extLst>
          </p:cNvPr>
          <p:cNvGrpSpPr>
            <a:grpSpLocks/>
          </p:cNvGrpSpPr>
          <p:nvPr/>
        </p:nvGrpSpPr>
        <p:grpSpPr bwMode="auto">
          <a:xfrm>
            <a:off x="4215609" y="3905920"/>
            <a:ext cx="960439" cy="460375"/>
            <a:chOff x="3128876" y="457817"/>
            <a:chExt cx="1432326" cy="459826"/>
          </a:xfrm>
        </p:grpSpPr>
        <p:sp>
          <p:nvSpPr>
            <p:cNvPr id="408" name="Rounded Rectangle 407">
              <a:extLst>
                <a:ext uri="{FF2B5EF4-FFF2-40B4-BE49-F238E27FC236}">
                  <a16:creationId xmlns:a16="http://schemas.microsoft.com/office/drawing/2014/main" id="{8887588E-44BA-2E4D-BD64-5B1D5FE9DBF1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en-US" b="1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74907" name="TextBox 408">
              <a:extLst>
                <a:ext uri="{FF2B5EF4-FFF2-40B4-BE49-F238E27FC236}">
                  <a16:creationId xmlns:a16="http://schemas.microsoft.com/office/drawing/2014/main" id="{2255BCD2-2593-5049-9BD4-4BF4B6F103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76394" y="541672"/>
              <a:ext cx="1346384" cy="297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ts val="1600"/>
                </a:lnSpc>
              </a:pPr>
              <a:r>
                <a:rPr lang="zh-CN" altLang="en-US" sz="1400" b="1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Arial" panose="020B0604020202020204" pitchFamily="34" charset="0"/>
                </a:rPr>
                <a:t>主机信息</a:t>
              </a:r>
              <a:endParaRPr lang="en-US" altLang="zh-CN" sz="1400" b="1" u="none" dirty="0"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4763" name="Group 409">
            <a:extLst>
              <a:ext uri="{FF2B5EF4-FFF2-40B4-BE49-F238E27FC236}">
                <a16:creationId xmlns:a16="http://schemas.microsoft.com/office/drawing/2014/main" id="{F701B16C-3E12-5846-842E-47DE8FC6B64E}"/>
              </a:ext>
            </a:extLst>
          </p:cNvPr>
          <p:cNvGrpSpPr>
            <a:grpSpLocks/>
          </p:cNvGrpSpPr>
          <p:nvPr/>
        </p:nvGrpSpPr>
        <p:grpSpPr bwMode="auto">
          <a:xfrm>
            <a:off x="3671095" y="3043908"/>
            <a:ext cx="890586" cy="458786"/>
            <a:chOff x="3128876" y="457817"/>
            <a:chExt cx="1432326" cy="459826"/>
          </a:xfrm>
        </p:grpSpPr>
        <p:sp>
          <p:nvSpPr>
            <p:cNvPr id="411" name="Rounded Rectangle 410">
              <a:extLst>
                <a:ext uri="{FF2B5EF4-FFF2-40B4-BE49-F238E27FC236}">
                  <a16:creationId xmlns:a16="http://schemas.microsoft.com/office/drawing/2014/main" id="{203100D8-C3A6-3C4A-9730-6926F634FEDF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en-US" b="1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74905" name="TextBox 411">
              <a:extLst>
                <a:ext uri="{FF2B5EF4-FFF2-40B4-BE49-F238E27FC236}">
                  <a16:creationId xmlns:a16="http://schemas.microsoft.com/office/drawing/2014/main" id="{B51E59DA-45EA-2844-8199-2D42059173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2341" y="541671"/>
              <a:ext cx="874493" cy="298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ts val="1600"/>
                </a:lnSpc>
              </a:pPr>
              <a:r>
                <a:rPr lang="zh-CN" altLang="en-US" sz="1400" b="1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Arial" panose="020B0604020202020204" pitchFamily="34" charset="0"/>
                </a:rPr>
                <a:t>统计</a:t>
              </a:r>
              <a:endParaRPr lang="en-US" altLang="zh-CN" sz="1400" b="1" u="none" dirty="0"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4764" name="Group 412">
            <a:extLst>
              <a:ext uri="{FF2B5EF4-FFF2-40B4-BE49-F238E27FC236}">
                <a16:creationId xmlns:a16="http://schemas.microsoft.com/office/drawing/2014/main" id="{09D9A58D-C701-CB40-9CF9-BECFFF0E8231}"/>
              </a:ext>
            </a:extLst>
          </p:cNvPr>
          <p:cNvGrpSpPr>
            <a:grpSpLocks/>
          </p:cNvGrpSpPr>
          <p:nvPr/>
        </p:nvGrpSpPr>
        <p:grpSpPr bwMode="auto">
          <a:xfrm>
            <a:off x="5503072" y="3055020"/>
            <a:ext cx="960438" cy="460375"/>
            <a:chOff x="3129021" y="457817"/>
            <a:chExt cx="1431669" cy="459826"/>
          </a:xfrm>
        </p:grpSpPr>
        <p:sp>
          <p:nvSpPr>
            <p:cNvPr id="414" name="Rounded Rectangle 413">
              <a:extLst>
                <a:ext uri="{FF2B5EF4-FFF2-40B4-BE49-F238E27FC236}">
                  <a16:creationId xmlns:a16="http://schemas.microsoft.com/office/drawing/2014/main" id="{4A7DD242-DBB8-4E4C-B6D9-5BB2CDA9F097}"/>
                </a:ext>
              </a:extLst>
            </p:cNvPr>
            <p:cNvSpPr/>
            <p:nvPr/>
          </p:nvSpPr>
          <p:spPr>
            <a:xfrm>
              <a:off x="3129021" y="457817"/>
              <a:ext cx="1431669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en-US" b="1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74903" name="TextBox 414">
              <a:extLst>
                <a:ext uri="{FF2B5EF4-FFF2-40B4-BE49-F238E27FC236}">
                  <a16:creationId xmlns:a16="http://schemas.microsoft.com/office/drawing/2014/main" id="{8145ABCA-FD5E-F04F-958D-3206491EB1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4330" y="541672"/>
              <a:ext cx="810520" cy="297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ts val="1600"/>
                </a:lnSpc>
              </a:pPr>
              <a:r>
                <a:rPr lang="zh-CN" altLang="en-US" sz="1400" b="1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Arial" panose="020B0604020202020204" pitchFamily="34" charset="0"/>
                </a:rPr>
                <a:t>流表</a:t>
              </a:r>
              <a:endParaRPr lang="en-US" altLang="zh-CN" sz="1400" b="1" u="none" dirty="0"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416" name="TextBox 415">
            <a:extLst>
              <a:ext uri="{FF2B5EF4-FFF2-40B4-BE49-F238E27FC236}">
                <a16:creationId xmlns:a16="http://schemas.microsoft.com/office/drawing/2014/main" id="{CEF17B43-E997-4843-B3E2-06179FEE08E9}"/>
              </a:ext>
            </a:extLst>
          </p:cNvPr>
          <p:cNvSpPr txBox="1"/>
          <p:nvPr/>
        </p:nvSpPr>
        <p:spPr>
          <a:xfrm>
            <a:off x="4691858" y="2988241"/>
            <a:ext cx="569913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200" b="1" u="none" dirty="0">
                <a:solidFill>
                  <a:schemeClr val="accent1">
                    <a:lumMod val="60000"/>
                    <a:lumOff val="4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…</a:t>
            </a:r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</a:t>
            </a:r>
          </a:p>
        </p:txBody>
      </p:sp>
      <p:sp>
        <p:nvSpPr>
          <p:cNvPr id="417" name="TextBox 416">
            <a:extLst>
              <a:ext uri="{FF2B5EF4-FFF2-40B4-BE49-F238E27FC236}">
                <a16:creationId xmlns:a16="http://schemas.microsoft.com/office/drawing/2014/main" id="{F72E647F-D3DF-B24B-8D07-AB9C09EDF63E}"/>
              </a:ext>
            </a:extLst>
          </p:cNvPr>
          <p:cNvSpPr txBox="1"/>
          <p:nvPr/>
        </p:nvSpPr>
        <p:spPr>
          <a:xfrm>
            <a:off x="5237958" y="3852337"/>
            <a:ext cx="82266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u="none" dirty="0">
                <a:solidFill>
                  <a:schemeClr val="accent1">
                    <a:lumMod val="60000"/>
                    <a:lumOff val="4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…  </a:t>
            </a:r>
          </a:p>
        </p:txBody>
      </p:sp>
      <p:grpSp>
        <p:nvGrpSpPr>
          <p:cNvPr id="74767" name="Group 417">
            <a:extLst>
              <a:ext uri="{FF2B5EF4-FFF2-40B4-BE49-F238E27FC236}">
                <a16:creationId xmlns:a16="http://schemas.microsoft.com/office/drawing/2014/main" id="{DB258C4C-DD51-6646-9048-90B2092D86F5}"/>
              </a:ext>
            </a:extLst>
          </p:cNvPr>
          <p:cNvGrpSpPr>
            <a:grpSpLocks/>
          </p:cNvGrpSpPr>
          <p:nvPr/>
        </p:nvGrpSpPr>
        <p:grpSpPr bwMode="auto">
          <a:xfrm>
            <a:off x="3425031" y="4637759"/>
            <a:ext cx="1257300" cy="297517"/>
            <a:chOff x="3128876" y="457775"/>
            <a:chExt cx="1432326" cy="477212"/>
          </a:xfrm>
        </p:grpSpPr>
        <p:sp>
          <p:nvSpPr>
            <p:cNvPr id="419" name="Rounded Rectangle 418">
              <a:extLst>
                <a:ext uri="{FF2B5EF4-FFF2-40B4-BE49-F238E27FC236}">
                  <a16:creationId xmlns:a16="http://schemas.microsoft.com/office/drawing/2014/main" id="{9B441876-5650-784B-BFAF-9E6A86C34B32}"/>
                </a:ext>
              </a:extLst>
            </p:cNvPr>
            <p:cNvSpPr/>
            <p:nvPr/>
          </p:nvSpPr>
          <p:spPr>
            <a:xfrm>
              <a:off x="3128876" y="457775"/>
              <a:ext cx="1432326" cy="46088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en-US" b="1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74901" name="TextBox 419">
              <a:extLst>
                <a:ext uri="{FF2B5EF4-FFF2-40B4-BE49-F238E27FC236}">
                  <a16:creationId xmlns:a16="http://schemas.microsoft.com/office/drawing/2014/main" id="{46EF712B-ABAA-D848-B064-6C9D71E8D0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5940" y="457775"/>
              <a:ext cx="1167277" cy="477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ts val="1600"/>
                </a:lnSpc>
              </a:pPr>
              <a:r>
                <a:rPr lang="en-US" altLang="zh-CN" sz="1400" b="1" u="none">
                  <a:latin typeface="华文新魏" panose="02010800040101010101" pitchFamily="2" charset="-122"/>
                  <a:ea typeface="华文新魏" panose="02010800040101010101" pitchFamily="2" charset="-122"/>
                  <a:cs typeface="Arial" panose="020B0604020202020204" pitchFamily="34" charset="0"/>
                </a:rPr>
                <a:t>OpenFlow</a:t>
              </a:r>
            </a:p>
          </p:txBody>
        </p:sp>
      </p:grpSp>
      <p:grpSp>
        <p:nvGrpSpPr>
          <p:cNvPr id="74768" name="Group 420">
            <a:extLst>
              <a:ext uri="{FF2B5EF4-FFF2-40B4-BE49-F238E27FC236}">
                <a16:creationId xmlns:a16="http://schemas.microsoft.com/office/drawing/2014/main" id="{A694372F-D49E-F142-862F-9B35BEB800CD}"/>
              </a:ext>
            </a:extLst>
          </p:cNvPr>
          <p:cNvGrpSpPr>
            <a:grpSpLocks/>
          </p:cNvGrpSpPr>
          <p:nvPr/>
        </p:nvGrpSpPr>
        <p:grpSpPr bwMode="auto">
          <a:xfrm>
            <a:off x="5295105" y="4642519"/>
            <a:ext cx="1244600" cy="315574"/>
            <a:chOff x="3128876" y="457817"/>
            <a:chExt cx="1432326" cy="470636"/>
          </a:xfrm>
        </p:grpSpPr>
        <p:sp>
          <p:nvSpPr>
            <p:cNvPr id="422" name="Rounded Rectangle 421">
              <a:extLst>
                <a:ext uri="{FF2B5EF4-FFF2-40B4-BE49-F238E27FC236}">
                  <a16:creationId xmlns:a16="http://schemas.microsoft.com/office/drawing/2014/main" id="{6FBB59D9-3867-7E4C-B50D-263B215D4DE4}"/>
                </a:ext>
              </a:extLst>
            </p:cNvPr>
            <p:cNvSpPr/>
            <p:nvPr/>
          </p:nvSpPr>
          <p:spPr>
            <a:xfrm>
              <a:off x="3128876" y="457817"/>
              <a:ext cx="1432326" cy="45930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en-US" b="1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74899" name="TextBox 422">
              <a:extLst>
                <a:ext uri="{FF2B5EF4-FFF2-40B4-BE49-F238E27FC236}">
                  <a16:creationId xmlns:a16="http://schemas.microsoft.com/office/drawing/2014/main" id="{37986221-5C3D-7E45-A85C-822393898E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1071" y="484747"/>
              <a:ext cx="777025" cy="443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ts val="1600"/>
                </a:lnSpc>
              </a:pPr>
              <a:r>
                <a:rPr lang="en-US" altLang="zh-CN" sz="1400" b="1" u="none">
                  <a:latin typeface="华文新魏" panose="02010800040101010101" pitchFamily="2" charset="-122"/>
                  <a:ea typeface="华文新魏" panose="02010800040101010101" pitchFamily="2" charset="-122"/>
                  <a:cs typeface="Arial" panose="020B0604020202020204" pitchFamily="34" charset="0"/>
                </a:rPr>
                <a:t>SNMP</a:t>
              </a:r>
            </a:p>
          </p:txBody>
        </p:sp>
      </p:grpSp>
      <p:sp>
        <p:nvSpPr>
          <p:cNvPr id="424" name="TextBox 423">
            <a:extLst>
              <a:ext uri="{FF2B5EF4-FFF2-40B4-BE49-F238E27FC236}">
                <a16:creationId xmlns:a16="http://schemas.microsoft.com/office/drawing/2014/main" id="{391C74F8-DE00-7F49-BDCD-D1AACE9C0615}"/>
              </a:ext>
            </a:extLst>
          </p:cNvPr>
          <p:cNvSpPr txBox="1"/>
          <p:nvPr/>
        </p:nvSpPr>
        <p:spPr>
          <a:xfrm>
            <a:off x="4677570" y="4500409"/>
            <a:ext cx="82266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u="none" dirty="0">
                <a:solidFill>
                  <a:schemeClr val="accent1">
                    <a:lumMod val="60000"/>
                    <a:lumOff val="4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…  </a:t>
            </a:r>
          </a:p>
        </p:txBody>
      </p: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A132DCB7-0893-9E44-9CF1-049A9A912B12}"/>
              </a:ext>
            </a:extLst>
          </p:cNvPr>
          <p:cNvCxnSpPr>
            <a:endCxn id="211" idx="4"/>
          </p:cNvCxnSpPr>
          <p:nvPr/>
        </p:nvCxnSpPr>
        <p:spPr bwMode="auto">
          <a:xfrm flipV="1">
            <a:off x="3393282" y="1632620"/>
            <a:ext cx="4763" cy="3873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E72B037E-CF9A-9749-9E7A-B5733F06967D}"/>
              </a:ext>
            </a:extLst>
          </p:cNvPr>
          <p:cNvCxnSpPr>
            <a:endCxn id="74830" idx="2"/>
          </p:cNvCxnSpPr>
          <p:nvPr/>
        </p:nvCxnSpPr>
        <p:spPr bwMode="auto">
          <a:xfrm flipH="1" flipV="1">
            <a:off x="4622050" y="1545022"/>
            <a:ext cx="5898" cy="52355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</p:cxnSp>
      <p:cxnSp>
        <p:nvCxnSpPr>
          <p:cNvPr id="74772" name="Straight Connector 147">
            <a:extLst>
              <a:ext uri="{FF2B5EF4-FFF2-40B4-BE49-F238E27FC236}">
                <a16:creationId xmlns:a16="http://schemas.microsoft.com/office/drawing/2014/main" id="{1E6E8D56-AA53-CF4E-B7F3-047B9341016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631283" y="2108869"/>
            <a:ext cx="4818063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6" name="Rounded Rectangle 145">
            <a:extLst>
              <a:ext uri="{FF2B5EF4-FFF2-40B4-BE49-F238E27FC236}">
                <a16:creationId xmlns:a16="http://schemas.microsoft.com/office/drawing/2014/main" id="{461EB5CE-F5C2-9147-8B27-DACFC31F83D8}"/>
              </a:ext>
            </a:extLst>
          </p:cNvPr>
          <p:cNvSpPr/>
          <p:nvPr/>
        </p:nvSpPr>
        <p:spPr>
          <a:xfrm>
            <a:off x="2504281" y="1948532"/>
            <a:ext cx="4951413" cy="93186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2700">
            <a:noFill/>
            <a:tailEnd type="arrow"/>
          </a:ln>
        </p:spPr>
        <p:txBody>
          <a:bodyPr wrap="none"/>
          <a:lstStyle/>
          <a:p>
            <a:pPr>
              <a:defRPr/>
            </a:pPr>
            <a:endParaRPr lang="en-US" b="1" u="none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74774" name="Group 424">
            <a:extLst>
              <a:ext uri="{FF2B5EF4-FFF2-40B4-BE49-F238E27FC236}">
                <a16:creationId xmlns:a16="http://schemas.microsoft.com/office/drawing/2014/main" id="{0E2FD40C-8559-7A44-8401-D22241A55032}"/>
              </a:ext>
            </a:extLst>
          </p:cNvPr>
          <p:cNvGrpSpPr>
            <a:grpSpLocks/>
          </p:cNvGrpSpPr>
          <p:nvPr/>
        </p:nvGrpSpPr>
        <p:grpSpPr bwMode="auto">
          <a:xfrm>
            <a:off x="2991879" y="2342231"/>
            <a:ext cx="1035051" cy="458786"/>
            <a:chOff x="3101331" y="457776"/>
            <a:chExt cx="1461287" cy="459858"/>
          </a:xfrm>
        </p:grpSpPr>
        <p:sp>
          <p:nvSpPr>
            <p:cNvPr id="426" name="Rounded Rectangle 425">
              <a:extLst>
                <a:ext uri="{FF2B5EF4-FFF2-40B4-BE49-F238E27FC236}">
                  <a16:creationId xmlns:a16="http://schemas.microsoft.com/office/drawing/2014/main" id="{9381638C-6374-3D4B-B0D0-09748DA184A7}"/>
                </a:ext>
              </a:extLst>
            </p:cNvPr>
            <p:cNvSpPr/>
            <p:nvPr/>
          </p:nvSpPr>
          <p:spPr>
            <a:xfrm>
              <a:off x="3127892" y="457776"/>
              <a:ext cx="1434392" cy="45985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en-US" b="1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74897" name="TextBox 426">
              <a:extLst>
                <a:ext uri="{FF2B5EF4-FFF2-40B4-BE49-F238E27FC236}">
                  <a16:creationId xmlns:a16="http://schemas.microsoft.com/office/drawing/2014/main" id="{1F977AE2-B9A9-DC49-9465-037602E78E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1331" y="520770"/>
              <a:ext cx="1461287" cy="298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ts val="1600"/>
                </a:lnSpc>
              </a:pPr>
              <a:r>
                <a:rPr lang="zh-CN" altLang="en-US" sz="1400" b="1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Arial" panose="020B0604020202020204" pitchFamily="34" charset="0"/>
                </a:rPr>
                <a:t>网络图</a:t>
              </a:r>
              <a:endParaRPr lang="en-US" altLang="zh-CN" sz="1400" b="1" u="none" dirty="0"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4775" name="Group 427">
            <a:extLst>
              <a:ext uri="{FF2B5EF4-FFF2-40B4-BE49-F238E27FC236}">
                <a16:creationId xmlns:a16="http://schemas.microsoft.com/office/drawing/2014/main" id="{371E72D7-A7A3-AB4A-8483-1044B65B79F9}"/>
              </a:ext>
            </a:extLst>
          </p:cNvPr>
          <p:cNvGrpSpPr>
            <a:grpSpLocks/>
          </p:cNvGrpSpPr>
          <p:nvPr/>
        </p:nvGrpSpPr>
        <p:grpSpPr bwMode="auto">
          <a:xfrm>
            <a:off x="5961856" y="2362869"/>
            <a:ext cx="1033463" cy="458788"/>
            <a:chOff x="3103238" y="457817"/>
            <a:chExt cx="1461287" cy="459826"/>
          </a:xfrm>
        </p:grpSpPr>
        <p:sp>
          <p:nvSpPr>
            <p:cNvPr id="429" name="Rounded Rectangle 428">
              <a:extLst>
                <a:ext uri="{FF2B5EF4-FFF2-40B4-BE49-F238E27FC236}">
                  <a16:creationId xmlns:a16="http://schemas.microsoft.com/office/drawing/2014/main" id="{0D023324-EDFB-9B4B-B6E4-45CD39A7F802}"/>
                </a:ext>
              </a:extLst>
            </p:cNvPr>
            <p:cNvSpPr/>
            <p:nvPr/>
          </p:nvSpPr>
          <p:spPr>
            <a:xfrm>
              <a:off x="3127930" y="457817"/>
              <a:ext cx="1434349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en-US" b="1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74895" name="TextBox 429">
              <a:extLst>
                <a:ext uri="{FF2B5EF4-FFF2-40B4-BE49-F238E27FC236}">
                  <a16:creationId xmlns:a16="http://schemas.microsoft.com/office/drawing/2014/main" id="{1602CAF3-923D-D047-AFB4-52BF5B1EDF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3238" y="553252"/>
              <a:ext cx="1461287" cy="298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ts val="1600"/>
                </a:lnSpc>
              </a:pPr>
              <a:r>
                <a:rPr lang="zh-CN" altLang="en-US" sz="1400" b="1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Arial" panose="020B0604020202020204" pitchFamily="34" charset="0"/>
                </a:rPr>
                <a:t>意图</a:t>
              </a:r>
              <a:endParaRPr lang="en-US" altLang="zh-CN" sz="1400" b="1" u="none" dirty="0"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4776" name="Group 430">
            <a:extLst>
              <a:ext uri="{FF2B5EF4-FFF2-40B4-BE49-F238E27FC236}">
                <a16:creationId xmlns:a16="http://schemas.microsoft.com/office/drawing/2014/main" id="{11B12580-523E-9646-83BB-B0C605E171EE}"/>
              </a:ext>
            </a:extLst>
          </p:cNvPr>
          <p:cNvGrpSpPr>
            <a:grpSpLocks/>
          </p:cNvGrpSpPr>
          <p:nvPr/>
        </p:nvGrpSpPr>
        <p:grpSpPr bwMode="auto">
          <a:xfrm>
            <a:off x="4185443" y="2315243"/>
            <a:ext cx="1033463" cy="502702"/>
            <a:chOff x="3103238" y="432317"/>
            <a:chExt cx="1461287" cy="503874"/>
          </a:xfrm>
        </p:grpSpPr>
        <p:sp>
          <p:nvSpPr>
            <p:cNvPr id="432" name="Rounded Rectangle 431">
              <a:extLst>
                <a:ext uri="{FF2B5EF4-FFF2-40B4-BE49-F238E27FC236}">
                  <a16:creationId xmlns:a16="http://schemas.microsoft.com/office/drawing/2014/main" id="{7DD7FDBB-31CD-774E-960B-0DE56B4D7308}"/>
                </a:ext>
              </a:extLst>
            </p:cNvPr>
            <p:cNvSpPr/>
            <p:nvPr/>
          </p:nvSpPr>
          <p:spPr>
            <a:xfrm>
              <a:off x="3127929" y="457776"/>
              <a:ext cx="1434352" cy="45985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en-US" b="1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74893" name="TextBox 432">
              <a:extLst>
                <a:ext uri="{FF2B5EF4-FFF2-40B4-BE49-F238E27FC236}">
                  <a16:creationId xmlns:a16="http://schemas.microsoft.com/office/drawing/2014/main" id="{93A117C2-A339-3A48-B004-79D78E0B07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3238" y="432317"/>
              <a:ext cx="1461287" cy="503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ts val="1600"/>
                </a:lnSpc>
              </a:pPr>
              <a:r>
                <a:rPr lang="en-US" altLang="zh-CN" sz="1400" b="1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Arial" panose="020B0604020202020204" pitchFamily="34" charset="0"/>
                </a:rPr>
                <a:t>RESTful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zh-CN" sz="1400" b="1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Arial" panose="020B0604020202020204" pitchFamily="34" charset="0"/>
                </a:rPr>
                <a:t>API</a:t>
              </a:r>
            </a:p>
          </p:txBody>
        </p:sp>
      </p:grpSp>
      <p:sp>
        <p:nvSpPr>
          <p:cNvPr id="434" name="TextBox 433">
            <a:extLst>
              <a:ext uri="{FF2B5EF4-FFF2-40B4-BE49-F238E27FC236}">
                <a16:creationId xmlns:a16="http://schemas.microsoft.com/office/drawing/2014/main" id="{9A9524C7-2351-5046-A44B-87C9B9E8F8F4}"/>
              </a:ext>
            </a:extLst>
          </p:cNvPr>
          <p:cNvSpPr txBox="1"/>
          <p:nvPr/>
        </p:nvSpPr>
        <p:spPr>
          <a:xfrm>
            <a:off x="5307806" y="2268161"/>
            <a:ext cx="82266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u="none" dirty="0">
                <a:solidFill>
                  <a:schemeClr val="accent1">
                    <a:lumMod val="60000"/>
                    <a:lumOff val="4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…  </a:t>
            </a:r>
          </a:p>
        </p:txBody>
      </p:sp>
      <p:sp>
        <p:nvSpPr>
          <p:cNvPr id="74778" name="TextBox 390">
            <a:extLst>
              <a:ext uri="{FF2B5EF4-FFF2-40B4-BE49-F238E27FC236}">
                <a16:creationId xmlns:a16="http://schemas.microsoft.com/office/drawing/2014/main" id="{67428646-ADBC-0444-86F8-5E14D55651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4468" y="1981869"/>
            <a:ext cx="491490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1800"/>
              </a:lnSpc>
            </a:pPr>
            <a:r>
              <a:rPr lang="zh-CN" altLang="en-US" sz="1600" b="1" u="none"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接口，网络控制应用的抽象</a:t>
            </a:r>
            <a:endParaRPr lang="en-US" altLang="zh-CN" sz="1600" b="1" u="none"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74779" name="Straight Connector 548">
            <a:extLst>
              <a:ext uri="{FF2B5EF4-FFF2-40B4-BE49-F238E27FC236}">
                <a16:creationId xmlns:a16="http://schemas.microsoft.com/office/drawing/2014/main" id="{18648945-C331-1243-BEE9-0BB45B417E5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85242" y="1777081"/>
            <a:ext cx="4754563" cy="19051"/>
          </a:xfrm>
          <a:prstGeom prst="line">
            <a:avLst/>
          </a:prstGeom>
          <a:noFill/>
          <a:ln w="1905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4780" name="TextBox 15">
            <a:extLst>
              <a:ext uri="{FF2B5EF4-FFF2-40B4-BE49-F238E27FC236}">
                <a16:creationId xmlns:a16="http://schemas.microsoft.com/office/drawing/2014/main" id="{8FB356D1-F495-7B44-B917-F6B052313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8022" y="3442927"/>
            <a:ext cx="14620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b="1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SDN</a:t>
            </a:r>
            <a:r>
              <a:rPr lang="zh-CN" altLang="en-US" b="1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控制器</a:t>
            </a:r>
            <a:endParaRPr lang="en-US" altLang="zh-CN" b="1" u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74781" name="Group 146">
            <a:extLst>
              <a:ext uri="{FF2B5EF4-FFF2-40B4-BE49-F238E27FC236}">
                <a16:creationId xmlns:a16="http://schemas.microsoft.com/office/drawing/2014/main" id="{4B65466D-F1EF-CC47-9355-A72955D41184}"/>
              </a:ext>
            </a:extLst>
          </p:cNvPr>
          <p:cNvGrpSpPr>
            <a:grpSpLocks/>
          </p:cNvGrpSpPr>
          <p:nvPr/>
        </p:nvGrpSpPr>
        <p:grpSpPr bwMode="auto">
          <a:xfrm>
            <a:off x="3496470" y="5545808"/>
            <a:ext cx="2978151" cy="974725"/>
            <a:chOff x="2592388" y="5601756"/>
            <a:chExt cx="4027487" cy="939800"/>
          </a:xfrm>
        </p:grpSpPr>
        <p:sp>
          <p:nvSpPr>
            <p:cNvPr id="74833" name="Freeform 2">
              <a:extLst>
                <a:ext uri="{FF2B5EF4-FFF2-40B4-BE49-F238E27FC236}">
                  <a16:creationId xmlns:a16="http://schemas.microsoft.com/office/drawing/2014/main" id="{DDD336AB-9618-EA48-82F3-12D771959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2388" y="5601756"/>
              <a:ext cx="4027487" cy="939800"/>
            </a:xfrm>
            <a:custGeom>
              <a:avLst/>
              <a:gdLst>
                <a:gd name="T0" fmla="*/ 2147483646 w 10001"/>
                <a:gd name="T1" fmla="*/ 2147483646 h 10125"/>
                <a:gd name="T2" fmla="*/ 2147483646 w 10001"/>
                <a:gd name="T3" fmla="*/ 2147483646 h 10125"/>
                <a:gd name="T4" fmla="*/ 2147483646 w 10001"/>
                <a:gd name="T5" fmla="*/ 2147483646 h 10125"/>
                <a:gd name="T6" fmla="*/ 2147483646 w 10001"/>
                <a:gd name="T7" fmla="*/ 0 h 10125"/>
                <a:gd name="T8" fmla="*/ 2147483646 w 10001"/>
                <a:gd name="T9" fmla="*/ 2147483646 h 10125"/>
                <a:gd name="T10" fmla="*/ 2147483646 w 10001"/>
                <a:gd name="T11" fmla="*/ 2147483646 h 10125"/>
                <a:gd name="T12" fmla="*/ 2147483646 w 10001"/>
                <a:gd name="T13" fmla="*/ 2147483646 h 10125"/>
                <a:gd name="T14" fmla="*/ 2147483646 w 10001"/>
                <a:gd name="T15" fmla="*/ 2147483646 h 10125"/>
                <a:gd name="T16" fmla="*/ 2147483646 w 10001"/>
                <a:gd name="T17" fmla="*/ 2147483646 h 10125"/>
                <a:gd name="T18" fmla="*/ 2147483646 w 10001"/>
                <a:gd name="T19" fmla="*/ 2147483646 h 10125"/>
                <a:gd name="T20" fmla="*/ 2147483646 w 10001"/>
                <a:gd name="T21" fmla="*/ 2147483646 h 10125"/>
                <a:gd name="T22" fmla="*/ 2147483646 w 10001"/>
                <a:gd name="T23" fmla="*/ 2147483646 h 10125"/>
                <a:gd name="T24" fmla="*/ 2147483646 w 10001"/>
                <a:gd name="T25" fmla="*/ 2147483646 h 10125"/>
                <a:gd name="T26" fmla="*/ 2147483646 w 10001"/>
                <a:gd name="T27" fmla="*/ 2147483646 h 10125"/>
                <a:gd name="T28" fmla="*/ 2147483646 w 10001"/>
                <a:gd name="T29" fmla="*/ 2147483646 h 101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001" h="10125">
                  <a:moveTo>
                    <a:pt x="4" y="4039"/>
                  </a:moveTo>
                  <a:cubicBezTo>
                    <a:pt x="-29" y="2271"/>
                    <a:pt x="194" y="2100"/>
                    <a:pt x="715" y="1595"/>
                  </a:cubicBezTo>
                  <a:cubicBezTo>
                    <a:pt x="1236" y="1089"/>
                    <a:pt x="2417" y="1272"/>
                    <a:pt x="3130" y="1006"/>
                  </a:cubicBezTo>
                  <a:cubicBezTo>
                    <a:pt x="3843" y="740"/>
                    <a:pt x="4397" y="0"/>
                    <a:pt x="4995" y="0"/>
                  </a:cubicBezTo>
                  <a:cubicBezTo>
                    <a:pt x="5593" y="1"/>
                    <a:pt x="6206" y="926"/>
                    <a:pt x="6720" y="1009"/>
                  </a:cubicBezTo>
                  <a:cubicBezTo>
                    <a:pt x="7234" y="1092"/>
                    <a:pt x="7536" y="241"/>
                    <a:pt x="8082" y="497"/>
                  </a:cubicBezTo>
                  <a:cubicBezTo>
                    <a:pt x="8628" y="756"/>
                    <a:pt x="9854" y="442"/>
                    <a:pt x="9989" y="2989"/>
                  </a:cubicBezTo>
                  <a:cubicBezTo>
                    <a:pt x="10124" y="5536"/>
                    <a:pt x="9098" y="5742"/>
                    <a:pt x="8599" y="6797"/>
                  </a:cubicBezTo>
                  <a:cubicBezTo>
                    <a:pt x="8100" y="7852"/>
                    <a:pt x="7544" y="8981"/>
                    <a:pt x="6995" y="9322"/>
                  </a:cubicBezTo>
                  <a:cubicBezTo>
                    <a:pt x="6446" y="9663"/>
                    <a:pt x="5793" y="8957"/>
                    <a:pt x="5307" y="8843"/>
                  </a:cubicBezTo>
                  <a:cubicBezTo>
                    <a:pt x="4819" y="8726"/>
                    <a:pt x="4628" y="10048"/>
                    <a:pt x="4371" y="9912"/>
                  </a:cubicBezTo>
                  <a:cubicBezTo>
                    <a:pt x="4114" y="9775"/>
                    <a:pt x="3505" y="10355"/>
                    <a:pt x="3140" y="10019"/>
                  </a:cubicBezTo>
                  <a:cubicBezTo>
                    <a:pt x="2774" y="9683"/>
                    <a:pt x="2820" y="8138"/>
                    <a:pt x="2179" y="7895"/>
                  </a:cubicBezTo>
                  <a:cubicBezTo>
                    <a:pt x="1586" y="6800"/>
                    <a:pt x="1549" y="8137"/>
                    <a:pt x="1187" y="7495"/>
                  </a:cubicBezTo>
                  <a:cubicBezTo>
                    <a:pt x="825" y="6852"/>
                    <a:pt x="-7" y="6157"/>
                    <a:pt x="4" y="4039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AA3D975-FFC7-114D-8E94-CF378F663886}"/>
                </a:ext>
              </a:extLst>
            </p:cNvPr>
            <p:cNvCxnSpPr/>
            <p:nvPr/>
          </p:nvCxnSpPr>
          <p:spPr>
            <a:xfrm flipV="1">
              <a:off x="3262205" y="5753287"/>
              <a:ext cx="1316017" cy="131633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862032E-D1FA-424E-B0D0-E84F14FB5866}"/>
                </a:ext>
              </a:extLst>
            </p:cNvPr>
            <p:cNvCxnSpPr/>
            <p:nvPr/>
          </p:nvCxnSpPr>
          <p:spPr>
            <a:xfrm>
              <a:off x="3152715" y="5940022"/>
              <a:ext cx="2258484" cy="298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6DCA49B7-D648-1747-A4C1-BCABF46243E1}"/>
                </a:ext>
              </a:extLst>
            </p:cNvPr>
            <p:cNvCxnSpPr/>
            <p:nvPr/>
          </p:nvCxnSpPr>
          <p:spPr>
            <a:xfrm>
              <a:off x="3163450" y="6044104"/>
              <a:ext cx="714900" cy="277043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FA53E70E-2DB8-2A4F-9214-D838CF1B8144}"/>
                </a:ext>
              </a:extLst>
            </p:cNvPr>
            <p:cNvCxnSpPr/>
            <p:nvPr/>
          </p:nvCxnSpPr>
          <p:spPr>
            <a:xfrm flipV="1">
              <a:off x="4181056" y="6238493"/>
              <a:ext cx="1249466" cy="82653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03018D8D-9A30-2845-992A-ADF4BDB01851}"/>
                </a:ext>
              </a:extLst>
            </p:cNvPr>
            <p:cNvCxnSpPr/>
            <p:nvPr/>
          </p:nvCxnSpPr>
          <p:spPr>
            <a:xfrm>
              <a:off x="4842285" y="5785430"/>
              <a:ext cx="1058395" cy="12398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11C96F8-6610-6E4B-90F2-D5BF50CCF9CE}"/>
                </a:ext>
              </a:extLst>
            </p:cNvPr>
            <p:cNvCxnSpPr/>
            <p:nvPr/>
          </p:nvCxnSpPr>
          <p:spPr>
            <a:xfrm flipV="1">
              <a:off x="4127384" y="5940022"/>
              <a:ext cx="1790471" cy="298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E78092D0-13D4-854F-BEE7-27219A6B9247}"/>
                </a:ext>
              </a:extLst>
            </p:cNvPr>
            <p:cNvCxnSpPr/>
            <p:nvPr/>
          </p:nvCxnSpPr>
          <p:spPr>
            <a:xfrm flipV="1">
              <a:off x="5454136" y="5969105"/>
              <a:ext cx="588236" cy="26938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A71985F-0D9A-C74E-8CC7-3374907E7DB7}"/>
                </a:ext>
              </a:extLst>
            </p:cNvPr>
            <p:cNvCxnSpPr/>
            <p:nvPr/>
          </p:nvCxnSpPr>
          <p:spPr>
            <a:xfrm>
              <a:off x="4595397" y="5753287"/>
              <a:ext cx="815802" cy="401022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842" name="Group 347">
              <a:extLst>
                <a:ext uri="{FF2B5EF4-FFF2-40B4-BE49-F238E27FC236}">
                  <a16:creationId xmlns:a16="http://schemas.microsoft.com/office/drawing/2014/main" id="{05FFC864-3CFC-7945-B1B5-5EFA2DF8B0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56401" y="5796097"/>
              <a:ext cx="588970" cy="242608"/>
              <a:chOff x="1871277" y="1576300"/>
              <a:chExt cx="1128371" cy="437861"/>
            </a:xfrm>
          </p:grpSpPr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5713261B-C848-EA4F-81CD-2F82DB4C808E}"/>
                  </a:ext>
                </a:extLst>
              </p:cNvPr>
              <p:cNvSpPr/>
              <p:nvPr/>
            </p:nvSpPr>
            <p:spPr bwMode="auto">
              <a:xfrm flipV="1">
                <a:off x="1873850" y="1695172"/>
                <a:ext cx="1126967" cy="3176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E69029A5-C877-9446-A709-38F7C84756B9}"/>
                  </a:ext>
                </a:extLst>
              </p:cNvPr>
              <p:cNvSpPr/>
              <p:nvPr/>
            </p:nvSpPr>
            <p:spPr bwMode="auto">
              <a:xfrm>
                <a:off x="1869738" y="1739372"/>
                <a:ext cx="1131078" cy="1160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A4AA932A-E6FC-6F4C-BA38-FEA95DC83974}"/>
                  </a:ext>
                </a:extLst>
              </p:cNvPr>
              <p:cNvSpPr/>
              <p:nvPr/>
            </p:nvSpPr>
            <p:spPr bwMode="auto">
              <a:xfrm flipV="1">
                <a:off x="1869738" y="1576385"/>
                <a:ext cx="1126967" cy="31768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C9B74E3C-A244-034E-B430-504696A8A49E}"/>
                  </a:ext>
                </a:extLst>
              </p:cNvPr>
              <p:cNvSpPr/>
              <p:nvPr/>
            </p:nvSpPr>
            <p:spPr bwMode="auto">
              <a:xfrm>
                <a:off x="2157649" y="1673073"/>
                <a:ext cx="551144" cy="16022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4" name="Freeform 203">
                <a:extLst>
                  <a:ext uri="{FF2B5EF4-FFF2-40B4-BE49-F238E27FC236}">
                    <a16:creationId xmlns:a16="http://schemas.microsoft.com/office/drawing/2014/main" id="{609117A5-F7BB-2E45-BD69-127D990844F4}"/>
                  </a:ext>
                </a:extLst>
              </p:cNvPr>
              <p:cNvSpPr/>
              <p:nvPr/>
            </p:nvSpPr>
            <p:spPr bwMode="auto">
              <a:xfrm>
                <a:off x="2100067" y="1631635"/>
                <a:ext cx="666309" cy="113262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3CD247FC-9899-9342-B15C-5F7E494E0D73}"/>
                  </a:ext>
                </a:extLst>
              </p:cNvPr>
              <p:cNvSpPr/>
              <p:nvPr/>
            </p:nvSpPr>
            <p:spPr bwMode="auto">
              <a:xfrm>
                <a:off x="2536047" y="1728322"/>
                <a:ext cx="246781" cy="96686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32A5733F-09CB-474C-A43E-BC782A69145B}"/>
                  </a:ext>
                </a:extLst>
              </p:cNvPr>
              <p:cNvSpPr/>
              <p:nvPr/>
            </p:nvSpPr>
            <p:spPr bwMode="auto">
              <a:xfrm>
                <a:off x="2087727" y="1731084"/>
                <a:ext cx="242669" cy="966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835A6D00-6D8A-4948-92B9-1391E4328F19}"/>
                  </a:ext>
                </a:extLst>
              </p:cNvPr>
              <p:cNvCxnSpPr>
                <a:endCxn id="202" idx="2"/>
              </p:cNvCxnSpPr>
              <p:nvPr/>
            </p:nvCxnSpPr>
            <p:spPr bwMode="auto">
              <a:xfrm flipH="1" flipV="1">
                <a:off x="1869738" y="1736609"/>
                <a:ext cx="4112" cy="121549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08E3AD57-D43E-8B49-8EFA-41CAF3CFC9B7}"/>
                  </a:ext>
                </a:extLst>
              </p:cNvPr>
              <p:cNvCxnSpPr/>
              <p:nvPr/>
            </p:nvCxnSpPr>
            <p:spPr bwMode="auto">
              <a:xfrm flipH="1" flipV="1">
                <a:off x="2996705" y="1733847"/>
                <a:ext cx="4112" cy="12431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843" name="Group 347">
              <a:extLst>
                <a:ext uri="{FF2B5EF4-FFF2-40B4-BE49-F238E27FC236}">
                  <a16:creationId xmlns:a16="http://schemas.microsoft.com/office/drawing/2014/main" id="{47DCEA54-C320-B241-B357-92506B83CC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75328" y="5654000"/>
              <a:ext cx="588970" cy="242608"/>
              <a:chOff x="1871277" y="1576300"/>
              <a:chExt cx="1128371" cy="437861"/>
            </a:xfrm>
          </p:grpSpPr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190DDE08-B00E-0648-BA52-40AB46FBC130}"/>
                  </a:ext>
                </a:extLst>
              </p:cNvPr>
              <p:cNvSpPr/>
              <p:nvPr/>
            </p:nvSpPr>
            <p:spPr bwMode="auto">
              <a:xfrm flipV="1">
                <a:off x="1873365" y="1694718"/>
                <a:ext cx="1126967" cy="32044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BBF09CB8-CD96-0D4C-9BED-DFEEC91BC43C}"/>
                  </a:ext>
                </a:extLst>
              </p:cNvPr>
              <p:cNvSpPr/>
              <p:nvPr/>
            </p:nvSpPr>
            <p:spPr bwMode="auto">
              <a:xfrm>
                <a:off x="1869254" y="1738918"/>
                <a:ext cx="1131078" cy="1160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F83EA786-EC8D-274C-ABFE-604F81EF0ED6}"/>
                  </a:ext>
                </a:extLst>
              </p:cNvPr>
              <p:cNvSpPr/>
              <p:nvPr/>
            </p:nvSpPr>
            <p:spPr bwMode="auto">
              <a:xfrm flipV="1">
                <a:off x="1869254" y="1575933"/>
                <a:ext cx="1126967" cy="32044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6909D00C-3AD5-C447-B2ED-C17648612657}"/>
                  </a:ext>
                </a:extLst>
              </p:cNvPr>
              <p:cNvSpPr/>
              <p:nvPr/>
            </p:nvSpPr>
            <p:spPr bwMode="auto">
              <a:xfrm>
                <a:off x="2157165" y="1672618"/>
                <a:ext cx="551144" cy="162987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5A060E55-F885-1A49-851B-1162337211AE}"/>
                  </a:ext>
                </a:extLst>
              </p:cNvPr>
              <p:cNvSpPr/>
              <p:nvPr/>
            </p:nvSpPr>
            <p:spPr bwMode="auto">
              <a:xfrm>
                <a:off x="2099582" y="1633944"/>
                <a:ext cx="666309" cy="110499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B834580E-4D01-8D43-BE14-63F1F3F718F5}"/>
                  </a:ext>
                </a:extLst>
              </p:cNvPr>
              <p:cNvSpPr/>
              <p:nvPr/>
            </p:nvSpPr>
            <p:spPr bwMode="auto">
              <a:xfrm>
                <a:off x="2535562" y="1727868"/>
                <a:ext cx="246781" cy="96687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36B477F6-015B-D34E-926A-4BE430ECFC62}"/>
                  </a:ext>
                </a:extLst>
              </p:cNvPr>
              <p:cNvSpPr/>
              <p:nvPr/>
            </p:nvSpPr>
            <p:spPr bwMode="auto">
              <a:xfrm>
                <a:off x="2087242" y="1730631"/>
                <a:ext cx="242669" cy="96686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4EFE1FD0-2080-9C45-8CC4-54F883649B9C}"/>
                  </a:ext>
                </a:extLst>
              </p:cNvPr>
              <p:cNvCxnSpPr>
                <a:endCxn id="193" idx="2"/>
              </p:cNvCxnSpPr>
              <p:nvPr/>
            </p:nvCxnSpPr>
            <p:spPr bwMode="auto">
              <a:xfrm flipH="1" flipV="1">
                <a:off x="1869254" y="1736156"/>
                <a:ext cx="4112" cy="12431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29F44B0F-2820-8844-85D2-EA9B9D608403}"/>
                  </a:ext>
                </a:extLst>
              </p:cNvPr>
              <p:cNvCxnSpPr/>
              <p:nvPr/>
            </p:nvCxnSpPr>
            <p:spPr bwMode="auto">
              <a:xfrm flipH="1" flipV="1">
                <a:off x="2996220" y="1736156"/>
                <a:ext cx="4112" cy="121549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844" name="Group 347">
              <a:extLst>
                <a:ext uri="{FF2B5EF4-FFF2-40B4-BE49-F238E27FC236}">
                  <a16:creationId xmlns:a16="http://schemas.microsoft.com/office/drawing/2014/main" id="{F2E3BB17-9D6C-B147-86D7-A2917ED10F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8241" y="5847813"/>
              <a:ext cx="588970" cy="242608"/>
              <a:chOff x="1871277" y="1576300"/>
              <a:chExt cx="1128371" cy="437861"/>
            </a:xfrm>
          </p:grpSpPr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2DF6B076-31F0-CB4D-A56B-9241BD13AC64}"/>
                  </a:ext>
                </a:extLst>
              </p:cNvPr>
              <p:cNvSpPr/>
              <p:nvPr/>
            </p:nvSpPr>
            <p:spPr bwMode="auto">
              <a:xfrm flipV="1">
                <a:off x="1874666" y="1695759"/>
                <a:ext cx="1126967" cy="3176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FB458164-2F84-9746-825C-719562BAC0B0}"/>
                  </a:ext>
                </a:extLst>
              </p:cNvPr>
              <p:cNvSpPr/>
              <p:nvPr/>
            </p:nvSpPr>
            <p:spPr bwMode="auto">
              <a:xfrm>
                <a:off x="1870552" y="1739958"/>
                <a:ext cx="1131081" cy="1160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ADEBBB7C-1160-1A43-B2D0-E411924FFF2A}"/>
                  </a:ext>
                </a:extLst>
              </p:cNvPr>
              <p:cNvSpPr/>
              <p:nvPr/>
            </p:nvSpPr>
            <p:spPr bwMode="auto">
              <a:xfrm flipV="1">
                <a:off x="1870552" y="1576972"/>
                <a:ext cx="1126967" cy="31768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236A95ED-23DB-1944-8C24-324E36E94C71}"/>
                  </a:ext>
                </a:extLst>
              </p:cNvPr>
              <p:cNvSpPr/>
              <p:nvPr/>
            </p:nvSpPr>
            <p:spPr bwMode="auto">
              <a:xfrm>
                <a:off x="2158463" y="1673659"/>
                <a:ext cx="551144" cy="16022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5AC1D54B-AB7B-8A4D-89ED-05A513B9A88D}"/>
                  </a:ext>
                </a:extLst>
              </p:cNvPr>
              <p:cNvSpPr/>
              <p:nvPr/>
            </p:nvSpPr>
            <p:spPr bwMode="auto">
              <a:xfrm>
                <a:off x="2100881" y="1632221"/>
                <a:ext cx="666309" cy="113262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82C58189-5CB2-E046-864B-3BBF6CE273B0}"/>
                  </a:ext>
                </a:extLst>
              </p:cNvPr>
              <p:cNvSpPr/>
              <p:nvPr/>
            </p:nvSpPr>
            <p:spPr bwMode="auto">
              <a:xfrm>
                <a:off x="2536860" y="1728909"/>
                <a:ext cx="246781" cy="96686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86FB94F5-1973-EE4A-BF2A-A74C9373E4F3}"/>
                  </a:ext>
                </a:extLst>
              </p:cNvPr>
              <p:cNvSpPr/>
              <p:nvPr/>
            </p:nvSpPr>
            <p:spPr bwMode="auto">
              <a:xfrm>
                <a:off x="2088543" y="1731670"/>
                <a:ext cx="242667" cy="966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38731B6A-EE5C-8848-9508-66C1BDC523E7}"/>
                  </a:ext>
                </a:extLst>
              </p:cNvPr>
              <p:cNvCxnSpPr>
                <a:endCxn id="184" idx="2"/>
              </p:cNvCxnSpPr>
              <p:nvPr/>
            </p:nvCxnSpPr>
            <p:spPr bwMode="auto">
              <a:xfrm flipH="1" flipV="1">
                <a:off x="1870552" y="1737195"/>
                <a:ext cx="4114" cy="121549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6FC72AA4-650F-1641-A593-B82F78F8B268}"/>
                  </a:ext>
                </a:extLst>
              </p:cNvPr>
              <p:cNvCxnSpPr/>
              <p:nvPr/>
            </p:nvCxnSpPr>
            <p:spPr bwMode="auto">
              <a:xfrm flipH="1" flipV="1">
                <a:off x="2997518" y="1734433"/>
                <a:ext cx="4114" cy="12431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845" name="Group 347">
              <a:extLst>
                <a:ext uri="{FF2B5EF4-FFF2-40B4-BE49-F238E27FC236}">
                  <a16:creationId xmlns:a16="http://schemas.microsoft.com/office/drawing/2014/main" id="{FFF5757D-3D04-264E-A8C3-BE0BF55CC4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66757" y="6114152"/>
              <a:ext cx="588970" cy="242608"/>
              <a:chOff x="1871277" y="1576300"/>
              <a:chExt cx="1128371" cy="437861"/>
            </a:xfrm>
          </p:grpSpPr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BD83E1D4-4046-084B-B089-58A6C078CDBC}"/>
                  </a:ext>
                </a:extLst>
              </p:cNvPr>
              <p:cNvSpPr/>
              <p:nvPr/>
            </p:nvSpPr>
            <p:spPr bwMode="auto">
              <a:xfrm flipV="1">
                <a:off x="1874819" y="1695738"/>
                <a:ext cx="1122852" cy="3176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D073F55E-7BAF-7D45-95F0-A1C18F9F93CF}"/>
                  </a:ext>
                </a:extLst>
              </p:cNvPr>
              <p:cNvSpPr/>
              <p:nvPr/>
            </p:nvSpPr>
            <p:spPr bwMode="auto">
              <a:xfrm>
                <a:off x="1870704" y="1739938"/>
                <a:ext cx="1126967" cy="1160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7112AD42-0A23-C740-AF2B-72820C92447A}"/>
                  </a:ext>
                </a:extLst>
              </p:cNvPr>
              <p:cNvSpPr/>
              <p:nvPr/>
            </p:nvSpPr>
            <p:spPr bwMode="auto">
              <a:xfrm flipV="1">
                <a:off x="1870704" y="1576951"/>
                <a:ext cx="1122855" cy="31768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20BF9401-C270-8F4D-AB1F-FD421D637175}"/>
                  </a:ext>
                </a:extLst>
              </p:cNvPr>
              <p:cNvSpPr/>
              <p:nvPr/>
            </p:nvSpPr>
            <p:spPr bwMode="auto">
              <a:xfrm>
                <a:off x="2158616" y="1673638"/>
                <a:ext cx="547033" cy="16022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id="{E84BEF61-6981-B845-ADD4-E2A76C47500E}"/>
                  </a:ext>
                </a:extLst>
              </p:cNvPr>
              <p:cNvSpPr/>
              <p:nvPr/>
            </p:nvSpPr>
            <p:spPr bwMode="auto">
              <a:xfrm>
                <a:off x="2101033" y="1632200"/>
                <a:ext cx="662197" cy="113262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DFB4CE28-7204-954C-87C8-B77468F5F450}"/>
                  </a:ext>
                </a:extLst>
              </p:cNvPr>
              <p:cNvSpPr/>
              <p:nvPr/>
            </p:nvSpPr>
            <p:spPr bwMode="auto">
              <a:xfrm>
                <a:off x="2537013" y="1728888"/>
                <a:ext cx="242669" cy="96686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391820D9-7ABA-C340-ABC7-32F4A4CA20AD}"/>
                  </a:ext>
                </a:extLst>
              </p:cNvPr>
              <p:cNvSpPr/>
              <p:nvPr/>
            </p:nvSpPr>
            <p:spPr bwMode="auto">
              <a:xfrm>
                <a:off x="2088696" y="1731649"/>
                <a:ext cx="242667" cy="966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1CFFEF05-40AE-4B47-B780-08343CC4B44B}"/>
                  </a:ext>
                </a:extLst>
              </p:cNvPr>
              <p:cNvCxnSpPr>
                <a:endCxn id="174" idx="2"/>
              </p:cNvCxnSpPr>
              <p:nvPr/>
            </p:nvCxnSpPr>
            <p:spPr bwMode="auto">
              <a:xfrm flipH="1" flipV="1">
                <a:off x="1870704" y="1737174"/>
                <a:ext cx="4114" cy="121549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B16012A-D1DB-8C44-BC83-810A46212D87}"/>
                  </a:ext>
                </a:extLst>
              </p:cNvPr>
              <p:cNvCxnSpPr/>
              <p:nvPr/>
            </p:nvCxnSpPr>
            <p:spPr bwMode="auto">
              <a:xfrm flipH="1" flipV="1">
                <a:off x="2993559" y="1734413"/>
                <a:ext cx="4112" cy="12431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846" name="Group 347">
              <a:extLst>
                <a:ext uri="{FF2B5EF4-FFF2-40B4-BE49-F238E27FC236}">
                  <a16:creationId xmlns:a16="http://schemas.microsoft.com/office/drawing/2014/main" id="{BFE8C3D9-0EA7-D149-AB43-EFDC73BF1C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04088" y="6206732"/>
              <a:ext cx="588970" cy="242608"/>
              <a:chOff x="1871277" y="1576300"/>
              <a:chExt cx="1128371" cy="437861"/>
            </a:xfrm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41D221F2-5657-FE42-8047-3AEB45E14FEA}"/>
                  </a:ext>
                </a:extLst>
              </p:cNvPr>
              <p:cNvSpPr/>
              <p:nvPr/>
            </p:nvSpPr>
            <p:spPr bwMode="auto">
              <a:xfrm flipV="1">
                <a:off x="1876093" y="1694398"/>
                <a:ext cx="1122855" cy="32044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1CD8A20D-2CEA-5F4B-8874-906E6464DAB5}"/>
                  </a:ext>
                </a:extLst>
              </p:cNvPr>
              <p:cNvSpPr/>
              <p:nvPr/>
            </p:nvSpPr>
            <p:spPr bwMode="auto">
              <a:xfrm>
                <a:off x="1871982" y="1738598"/>
                <a:ext cx="1126967" cy="1160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39E99989-B078-EE42-A937-82DD5D70AEC1}"/>
                  </a:ext>
                </a:extLst>
              </p:cNvPr>
              <p:cNvSpPr/>
              <p:nvPr/>
            </p:nvSpPr>
            <p:spPr bwMode="auto">
              <a:xfrm flipV="1">
                <a:off x="1871982" y="1575611"/>
                <a:ext cx="1122852" cy="32044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34347125-344D-C243-983B-3B8387628D8A}"/>
                  </a:ext>
                </a:extLst>
              </p:cNvPr>
              <p:cNvSpPr/>
              <p:nvPr/>
            </p:nvSpPr>
            <p:spPr bwMode="auto">
              <a:xfrm>
                <a:off x="2159893" y="1672298"/>
                <a:ext cx="547030" cy="16298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62A865B8-5458-1144-A6CD-71463AAFF93B}"/>
                  </a:ext>
                </a:extLst>
              </p:cNvPr>
              <p:cNvSpPr/>
              <p:nvPr/>
            </p:nvSpPr>
            <p:spPr bwMode="auto">
              <a:xfrm>
                <a:off x="2102311" y="1633624"/>
                <a:ext cx="662194" cy="110499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17CDF918-4738-C94A-A1CA-31B62AA91C27}"/>
                  </a:ext>
                </a:extLst>
              </p:cNvPr>
              <p:cNvSpPr/>
              <p:nvPr/>
            </p:nvSpPr>
            <p:spPr bwMode="auto">
              <a:xfrm>
                <a:off x="2538291" y="1727548"/>
                <a:ext cx="242667" cy="96686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852D5D29-B2C1-1540-815F-C217B75C767A}"/>
                  </a:ext>
                </a:extLst>
              </p:cNvPr>
              <p:cNvSpPr/>
              <p:nvPr/>
            </p:nvSpPr>
            <p:spPr bwMode="auto">
              <a:xfrm>
                <a:off x="2089970" y="1730309"/>
                <a:ext cx="242669" cy="966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85019BE0-135B-EF45-8A18-0906EFB69EAB}"/>
                  </a:ext>
                </a:extLst>
              </p:cNvPr>
              <p:cNvCxnSpPr>
                <a:endCxn id="165" idx="2"/>
              </p:cNvCxnSpPr>
              <p:nvPr/>
            </p:nvCxnSpPr>
            <p:spPr bwMode="auto">
              <a:xfrm flipH="1" flipV="1">
                <a:off x="1871982" y="1735834"/>
                <a:ext cx="4112" cy="124312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0132376E-7061-9E45-B4C5-A55C68CAF51B}"/>
                  </a:ext>
                </a:extLst>
              </p:cNvPr>
              <p:cNvCxnSpPr/>
              <p:nvPr/>
            </p:nvCxnSpPr>
            <p:spPr bwMode="auto">
              <a:xfrm flipH="1" flipV="1">
                <a:off x="2994834" y="1735834"/>
                <a:ext cx="4114" cy="121549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4782" name="Rectangle 630">
            <a:extLst>
              <a:ext uri="{FF2B5EF4-FFF2-40B4-BE49-F238E27FC236}">
                <a16:creationId xmlns:a16="http://schemas.microsoft.com/office/drawing/2014/main" id="{65AF6A07-F586-3347-AFFE-1E996309C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1280" y="5490243"/>
            <a:ext cx="5334000" cy="1133475"/>
          </a:xfrm>
          <a:prstGeom prst="rect">
            <a:avLst/>
          </a:prstGeom>
          <a:solidFill>
            <a:schemeClr val="bg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arrow" w="med" len="med"/>
              </a14:hiddenLine>
            </a:ext>
          </a:extLst>
        </p:spPr>
        <p:txBody>
          <a:bodyPr wrap="none"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en-US" altLang="zh-CN" u="none"/>
          </a:p>
        </p:txBody>
      </p:sp>
      <p:grpSp>
        <p:nvGrpSpPr>
          <p:cNvPr id="74783" name="Group 209">
            <a:extLst>
              <a:ext uri="{FF2B5EF4-FFF2-40B4-BE49-F238E27FC236}">
                <a16:creationId xmlns:a16="http://schemas.microsoft.com/office/drawing/2014/main" id="{56C273BE-1779-5446-9D39-E012098106E7}"/>
              </a:ext>
            </a:extLst>
          </p:cNvPr>
          <p:cNvGrpSpPr>
            <a:grpSpLocks/>
          </p:cNvGrpSpPr>
          <p:nvPr/>
        </p:nvGrpSpPr>
        <p:grpSpPr bwMode="auto">
          <a:xfrm>
            <a:off x="2886870" y="1042068"/>
            <a:ext cx="1023938" cy="590551"/>
            <a:chOff x="4721412" y="1277470"/>
            <a:chExt cx="1023471" cy="590176"/>
          </a:xfrm>
        </p:grpSpPr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E6507805-87BA-AD46-8F83-A9A86FBBDB41}"/>
                </a:ext>
              </a:extLst>
            </p:cNvPr>
            <p:cNvSpPr/>
            <p:nvPr/>
          </p:nvSpPr>
          <p:spPr bwMode="auto">
            <a:xfrm>
              <a:off x="4721412" y="1277470"/>
              <a:ext cx="1023471" cy="590176"/>
            </a:xfrm>
            <a:prstGeom prst="ellipse">
              <a:avLst/>
            </a:prstGeom>
            <a:solidFill>
              <a:srgbClr val="008000">
                <a:alpha val="70000"/>
              </a:srgbClr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b="1" u="none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74832" name="TextBox 211">
              <a:extLst>
                <a:ext uri="{FF2B5EF4-FFF2-40B4-BE49-F238E27FC236}">
                  <a16:creationId xmlns:a16="http://schemas.microsoft.com/office/drawing/2014/main" id="{FBA94914-F53C-7F4D-A18C-DC3B6050DD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4598" y="1374584"/>
              <a:ext cx="646036" cy="3690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b="1" u="none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路由</a:t>
              </a:r>
              <a:endParaRPr lang="en-US" altLang="zh-CN" b="1" u="none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74784" name="Group 212">
            <a:extLst>
              <a:ext uri="{FF2B5EF4-FFF2-40B4-BE49-F238E27FC236}">
                <a16:creationId xmlns:a16="http://schemas.microsoft.com/office/drawing/2014/main" id="{567651CC-AC56-6848-8DC8-5D79759A1D9D}"/>
              </a:ext>
            </a:extLst>
          </p:cNvPr>
          <p:cNvGrpSpPr>
            <a:grpSpLocks/>
          </p:cNvGrpSpPr>
          <p:nvPr/>
        </p:nvGrpSpPr>
        <p:grpSpPr bwMode="auto">
          <a:xfrm>
            <a:off x="4068052" y="1067470"/>
            <a:ext cx="1107996" cy="590551"/>
            <a:chOff x="6074811" y="1967753"/>
            <a:chExt cx="1107492" cy="590176"/>
          </a:xfrm>
        </p:grpSpPr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F5934065-062E-2149-B9C5-F9115EAE8373}"/>
                </a:ext>
              </a:extLst>
            </p:cNvPr>
            <p:cNvSpPr/>
            <p:nvPr/>
          </p:nvSpPr>
          <p:spPr bwMode="auto">
            <a:xfrm>
              <a:off x="6106459" y="1967753"/>
              <a:ext cx="1023471" cy="590176"/>
            </a:xfrm>
            <a:prstGeom prst="ellipse">
              <a:avLst/>
            </a:prstGeom>
            <a:solidFill>
              <a:srgbClr val="008000">
                <a:alpha val="70000"/>
              </a:srgbClr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b="1" u="none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74830" name="TextBox 214">
              <a:extLst>
                <a:ext uri="{FF2B5EF4-FFF2-40B4-BE49-F238E27FC236}">
                  <a16:creationId xmlns:a16="http://schemas.microsoft.com/office/drawing/2014/main" id="{0B6E4790-0124-8444-8394-0140C82CFE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74811" y="2122362"/>
              <a:ext cx="1107492" cy="322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zh-CN" altLang="en-US" b="1" u="none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接入控制</a:t>
              </a:r>
              <a:endParaRPr lang="en-US" altLang="zh-CN" b="1" u="none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74785" name="Group 215">
            <a:extLst>
              <a:ext uri="{FF2B5EF4-FFF2-40B4-BE49-F238E27FC236}">
                <a16:creationId xmlns:a16="http://schemas.microsoft.com/office/drawing/2014/main" id="{07C9D11D-1033-AC4C-9B7B-209E4A3BCF58}"/>
              </a:ext>
            </a:extLst>
          </p:cNvPr>
          <p:cNvGrpSpPr>
            <a:grpSpLocks/>
          </p:cNvGrpSpPr>
          <p:nvPr/>
        </p:nvGrpSpPr>
        <p:grpSpPr bwMode="auto">
          <a:xfrm>
            <a:off x="5289721" y="1086520"/>
            <a:ext cx="1107996" cy="590551"/>
            <a:chOff x="6938045" y="977153"/>
            <a:chExt cx="1107489" cy="590176"/>
          </a:xfrm>
        </p:grpSpPr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5B5117F5-5892-6A43-99A1-2F75EA0A1AB2}"/>
                </a:ext>
              </a:extLst>
            </p:cNvPr>
            <p:cNvSpPr/>
            <p:nvPr/>
          </p:nvSpPr>
          <p:spPr bwMode="auto">
            <a:xfrm>
              <a:off x="6938682" y="977153"/>
              <a:ext cx="1023471" cy="590176"/>
            </a:xfrm>
            <a:prstGeom prst="ellipse">
              <a:avLst/>
            </a:prstGeom>
            <a:solidFill>
              <a:srgbClr val="008000">
                <a:alpha val="70000"/>
              </a:srgbClr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b="1" u="none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74828" name="TextBox 217">
              <a:extLst>
                <a:ext uri="{FF2B5EF4-FFF2-40B4-BE49-F238E27FC236}">
                  <a16:creationId xmlns:a16="http://schemas.microsoft.com/office/drawing/2014/main" id="{9CAE3693-E196-7442-BFDD-ED21B32AE2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8045" y="1121123"/>
              <a:ext cx="1107489" cy="322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zh-CN" altLang="en-US" b="1" u="none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负载均衡</a:t>
              </a:r>
              <a:endParaRPr lang="en-US" altLang="zh-CN" b="1" u="none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sp>
        <p:nvSpPr>
          <p:cNvPr id="74786" name="Rectangle 14">
            <a:extLst>
              <a:ext uri="{FF2B5EF4-FFF2-40B4-BE49-F238E27FC236}">
                <a16:creationId xmlns:a16="http://schemas.microsoft.com/office/drawing/2014/main" id="{C9354D2E-364F-E34A-A08B-F3A4938CD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0145" y="935796"/>
            <a:ext cx="4965700" cy="784225"/>
          </a:xfrm>
          <a:prstGeom prst="rect">
            <a:avLst/>
          </a:prstGeom>
          <a:solidFill>
            <a:schemeClr val="bg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arrow" w="med" len="med"/>
              </a14:hiddenLine>
            </a:ext>
          </a:extLst>
        </p:spPr>
        <p:txBody>
          <a:bodyPr wrap="none"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en-US" altLang="zh-CN" b="1" u="none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23" name="Freeform 222">
            <a:extLst>
              <a:ext uri="{FF2B5EF4-FFF2-40B4-BE49-F238E27FC236}">
                <a16:creationId xmlns:a16="http://schemas.microsoft.com/office/drawing/2014/main" id="{2A02D0C3-E2C8-FA47-BF08-83A40696ACDC}"/>
              </a:ext>
            </a:extLst>
          </p:cNvPr>
          <p:cNvSpPr/>
          <p:nvPr/>
        </p:nvSpPr>
        <p:spPr bwMode="auto">
          <a:xfrm rot="10800000">
            <a:off x="7587454" y="4391694"/>
            <a:ext cx="222251" cy="1166813"/>
          </a:xfrm>
          <a:custGeom>
            <a:avLst/>
            <a:gdLst>
              <a:gd name="connsiteX0" fmla="*/ 0 w 312616"/>
              <a:gd name="connsiteY0" fmla="*/ 644770 h 1367693"/>
              <a:gd name="connsiteX1" fmla="*/ 312616 w 312616"/>
              <a:gd name="connsiteY1" fmla="*/ 0 h 1367693"/>
              <a:gd name="connsiteX2" fmla="*/ 312616 w 312616"/>
              <a:gd name="connsiteY2" fmla="*/ 1016000 h 1367693"/>
              <a:gd name="connsiteX3" fmla="*/ 117231 w 312616"/>
              <a:gd name="connsiteY3" fmla="*/ 1367693 h 1367693"/>
              <a:gd name="connsiteX4" fmla="*/ 0 w 312616"/>
              <a:gd name="connsiteY4" fmla="*/ 644770 h 1367693"/>
              <a:gd name="connsiteX0" fmla="*/ 0 w 199855"/>
              <a:gd name="connsiteY0" fmla="*/ 733787 h 1367693"/>
              <a:gd name="connsiteX1" fmla="*/ 199855 w 199855"/>
              <a:gd name="connsiteY1" fmla="*/ 0 h 1367693"/>
              <a:gd name="connsiteX2" fmla="*/ 199855 w 199855"/>
              <a:gd name="connsiteY2" fmla="*/ 1016000 h 1367693"/>
              <a:gd name="connsiteX3" fmla="*/ 4470 w 199855"/>
              <a:gd name="connsiteY3" fmla="*/ 1367693 h 1367693"/>
              <a:gd name="connsiteX4" fmla="*/ 0 w 199855"/>
              <a:gd name="connsiteY4" fmla="*/ 733787 h 1367693"/>
              <a:gd name="connsiteX0" fmla="*/ 25203 w 225058"/>
              <a:gd name="connsiteY0" fmla="*/ 733787 h 1361758"/>
              <a:gd name="connsiteX1" fmla="*/ 225058 w 225058"/>
              <a:gd name="connsiteY1" fmla="*/ 0 h 1361758"/>
              <a:gd name="connsiteX2" fmla="*/ 225058 w 225058"/>
              <a:gd name="connsiteY2" fmla="*/ 1016000 h 1361758"/>
              <a:gd name="connsiteX3" fmla="*/ 0 w 225058"/>
              <a:gd name="connsiteY3" fmla="*/ 1361758 h 1361758"/>
              <a:gd name="connsiteX4" fmla="*/ 25203 w 225058"/>
              <a:gd name="connsiteY4" fmla="*/ 733787 h 1361758"/>
              <a:gd name="connsiteX0" fmla="*/ 25203 w 230992"/>
              <a:gd name="connsiteY0" fmla="*/ 787197 h 1415168"/>
              <a:gd name="connsiteX1" fmla="*/ 230992 w 230992"/>
              <a:gd name="connsiteY1" fmla="*/ 0 h 1415168"/>
              <a:gd name="connsiteX2" fmla="*/ 225058 w 230992"/>
              <a:gd name="connsiteY2" fmla="*/ 1069410 h 1415168"/>
              <a:gd name="connsiteX3" fmla="*/ 0 w 230992"/>
              <a:gd name="connsiteY3" fmla="*/ 1415168 h 1415168"/>
              <a:gd name="connsiteX4" fmla="*/ 25203 w 230992"/>
              <a:gd name="connsiteY4" fmla="*/ 787197 h 1415168"/>
              <a:gd name="connsiteX0" fmla="*/ 0 w 205789"/>
              <a:gd name="connsiteY0" fmla="*/ 787197 h 1427037"/>
              <a:gd name="connsiteX1" fmla="*/ 205789 w 205789"/>
              <a:gd name="connsiteY1" fmla="*/ 0 h 1427037"/>
              <a:gd name="connsiteX2" fmla="*/ 199855 w 205789"/>
              <a:gd name="connsiteY2" fmla="*/ 1069410 h 1427037"/>
              <a:gd name="connsiteX3" fmla="*/ 4471 w 205789"/>
              <a:gd name="connsiteY3" fmla="*/ 1427037 h 1427037"/>
              <a:gd name="connsiteX4" fmla="*/ 0 w 205789"/>
              <a:gd name="connsiteY4" fmla="*/ 787197 h 1427037"/>
              <a:gd name="connsiteX0" fmla="*/ 0 w 199855"/>
              <a:gd name="connsiteY0" fmla="*/ 745656 h 1385496"/>
              <a:gd name="connsiteX1" fmla="*/ 193920 w 199855"/>
              <a:gd name="connsiteY1" fmla="*/ 0 h 1385496"/>
              <a:gd name="connsiteX2" fmla="*/ 199855 w 199855"/>
              <a:gd name="connsiteY2" fmla="*/ 1027869 h 1385496"/>
              <a:gd name="connsiteX3" fmla="*/ 4471 w 199855"/>
              <a:gd name="connsiteY3" fmla="*/ 1385496 h 1385496"/>
              <a:gd name="connsiteX4" fmla="*/ 0 w 199855"/>
              <a:gd name="connsiteY4" fmla="*/ 745656 h 1385496"/>
              <a:gd name="connsiteX0" fmla="*/ 20385 w 220240"/>
              <a:gd name="connsiteY0" fmla="*/ 745656 h 1058154"/>
              <a:gd name="connsiteX1" fmla="*/ 214305 w 220240"/>
              <a:gd name="connsiteY1" fmla="*/ 0 h 1058154"/>
              <a:gd name="connsiteX2" fmla="*/ 220240 w 220240"/>
              <a:gd name="connsiteY2" fmla="*/ 1027869 h 1058154"/>
              <a:gd name="connsiteX3" fmla="*/ 68 w 220240"/>
              <a:gd name="connsiteY3" fmla="*/ 986902 h 1058154"/>
              <a:gd name="connsiteX4" fmla="*/ 20385 w 220240"/>
              <a:gd name="connsiteY4" fmla="*/ 745656 h 1058154"/>
              <a:gd name="connsiteX0" fmla="*/ 20385 w 220240"/>
              <a:gd name="connsiteY0" fmla="*/ 745656 h 1068836"/>
              <a:gd name="connsiteX1" fmla="*/ 214305 w 220240"/>
              <a:gd name="connsiteY1" fmla="*/ 0 h 1068836"/>
              <a:gd name="connsiteX2" fmla="*/ 220240 w 220240"/>
              <a:gd name="connsiteY2" fmla="*/ 1027869 h 1068836"/>
              <a:gd name="connsiteX3" fmla="*/ 68 w 220240"/>
              <a:gd name="connsiteY3" fmla="*/ 986902 h 1068836"/>
              <a:gd name="connsiteX4" fmla="*/ 20385 w 220240"/>
              <a:gd name="connsiteY4" fmla="*/ 745656 h 1068836"/>
              <a:gd name="connsiteX0" fmla="*/ 15446 w 215301"/>
              <a:gd name="connsiteY0" fmla="*/ 745656 h 1057581"/>
              <a:gd name="connsiteX1" fmla="*/ 209366 w 215301"/>
              <a:gd name="connsiteY1" fmla="*/ 0 h 1057581"/>
              <a:gd name="connsiteX2" fmla="*/ 215301 w 215301"/>
              <a:gd name="connsiteY2" fmla="*/ 1027869 h 1057581"/>
              <a:gd name="connsiteX3" fmla="*/ 87 w 215301"/>
              <a:gd name="connsiteY3" fmla="*/ 888484 h 1057581"/>
              <a:gd name="connsiteX4" fmla="*/ 15446 w 215301"/>
              <a:gd name="connsiteY4" fmla="*/ 745656 h 1057581"/>
              <a:gd name="connsiteX0" fmla="*/ 15446 w 215301"/>
              <a:gd name="connsiteY0" fmla="*/ 745656 h 1063397"/>
              <a:gd name="connsiteX1" fmla="*/ 209366 w 215301"/>
              <a:gd name="connsiteY1" fmla="*/ 0 h 1063397"/>
              <a:gd name="connsiteX2" fmla="*/ 215301 w 215301"/>
              <a:gd name="connsiteY2" fmla="*/ 1027869 h 1063397"/>
              <a:gd name="connsiteX3" fmla="*/ 87 w 215301"/>
              <a:gd name="connsiteY3" fmla="*/ 888484 h 1063397"/>
              <a:gd name="connsiteX4" fmla="*/ 15446 w 215301"/>
              <a:gd name="connsiteY4" fmla="*/ 745656 h 1063397"/>
              <a:gd name="connsiteX0" fmla="*/ 15446 w 215301"/>
              <a:gd name="connsiteY0" fmla="*/ 745656 h 1027869"/>
              <a:gd name="connsiteX1" fmla="*/ 209366 w 215301"/>
              <a:gd name="connsiteY1" fmla="*/ 0 h 1027869"/>
              <a:gd name="connsiteX2" fmla="*/ 215301 w 215301"/>
              <a:gd name="connsiteY2" fmla="*/ 1027869 h 1027869"/>
              <a:gd name="connsiteX3" fmla="*/ 87 w 215301"/>
              <a:gd name="connsiteY3" fmla="*/ 888484 h 1027869"/>
              <a:gd name="connsiteX4" fmla="*/ 15446 w 215301"/>
              <a:gd name="connsiteY4" fmla="*/ 745656 h 1027869"/>
              <a:gd name="connsiteX0" fmla="*/ 2945 w 215465"/>
              <a:gd name="connsiteY0" fmla="*/ 0 h 1166325"/>
              <a:gd name="connsiteX1" fmla="*/ 209530 w 215465"/>
              <a:gd name="connsiteY1" fmla="*/ 138456 h 1166325"/>
              <a:gd name="connsiteX2" fmla="*/ 215465 w 215465"/>
              <a:gd name="connsiteY2" fmla="*/ 1166325 h 1166325"/>
              <a:gd name="connsiteX3" fmla="*/ 251 w 215465"/>
              <a:gd name="connsiteY3" fmla="*/ 1026940 h 1166325"/>
              <a:gd name="connsiteX4" fmla="*/ 2945 w 215465"/>
              <a:gd name="connsiteY4" fmla="*/ 0 h 1166325"/>
              <a:gd name="connsiteX0" fmla="*/ 11247 w 223767"/>
              <a:gd name="connsiteY0" fmla="*/ 0 h 1166325"/>
              <a:gd name="connsiteX1" fmla="*/ 217832 w 223767"/>
              <a:gd name="connsiteY1" fmla="*/ 138456 h 1166325"/>
              <a:gd name="connsiteX2" fmla="*/ 223767 w 223767"/>
              <a:gd name="connsiteY2" fmla="*/ 1166325 h 1166325"/>
              <a:gd name="connsiteX3" fmla="*/ 110 w 223767"/>
              <a:gd name="connsiteY3" fmla="*/ 226631 h 1166325"/>
              <a:gd name="connsiteX4" fmla="*/ 11247 w 223767"/>
              <a:gd name="connsiteY4" fmla="*/ 0 h 1166325"/>
              <a:gd name="connsiteX0" fmla="*/ 11247 w 223767"/>
              <a:gd name="connsiteY0" fmla="*/ 0 h 1166325"/>
              <a:gd name="connsiteX1" fmla="*/ 217832 w 223767"/>
              <a:gd name="connsiteY1" fmla="*/ 138456 h 1166325"/>
              <a:gd name="connsiteX2" fmla="*/ 223767 w 223767"/>
              <a:gd name="connsiteY2" fmla="*/ 1166325 h 1166325"/>
              <a:gd name="connsiteX3" fmla="*/ 110 w 223767"/>
              <a:gd name="connsiteY3" fmla="*/ 226631 h 1166325"/>
              <a:gd name="connsiteX4" fmla="*/ 11247 w 223767"/>
              <a:gd name="connsiteY4" fmla="*/ 0 h 1166325"/>
              <a:gd name="connsiteX0" fmla="*/ 11247 w 223767"/>
              <a:gd name="connsiteY0" fmla="*/ 0 h 1166325"/>
              <a:gd name="connsiteX1" fmla="*/ 217832 w 223767"/>
              <a:gd name="connsiteY1" fmla="*/ 138456 h 1166325"/>
              <a:gd name="connsiteX2" fmla="*/ 223767 w 223767"/>
              <a:gd name="connsiteY2" fmla="*/ 1166325 h 1166325"/>
              <a:gd name="connsiteX3" fmla="*/ 110 w 223767"/>
              <a:gd name="connsiteY3" fmla="*/ 226631 h 1166325"/>
              <a:gd name="connsiteX4" fmla="*/ 11247 w 223767"/>
              <a:gd name="connsiteY4" fmla="*/ 0 h 116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67" h="1166325">
                <a:moveTo>
                  <a:pt x="11247" y="0"/>
                </a:moveTo>
                <a:lnTo>
                  <a:pt x="217832" y="138456"/>
                </a:lnTo>
                <a:cubicBezTo>
                  <a:pt x="219810" y="481079"/>
                  <a:pt x="221789" y="823702"/>
                  <a:pt x="223767" y="1166325"/>
                </a:cubicBezTo>
                <a:cubicBezTo>
                  <a:pt x="98607" y="641817"/>
                  <a:pt x="99941" y="672062"/>
                  <a:pt x="110" y="226631"/>
                </a:cubicBezTo>
                <a:cubicBezTo>
                  <a:pt x="-1380" y="13351"/>
                  <a:pt x="12737" y="213280"/>
                  <a:pt x="11247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74788" name="Group 950">
            <a:extLst>
              <a:ext uri="{FF2B5EF4-FFF2-40B4-BE49-F238E27FC236}">
                <a16:creationId xmlns:a16="http://schemas.microsoft.com/office/drawing/2014/main" id="{7E10D583-60CB-FB41-A7C7-BCFB71C3C19D}"/>
              </a:ext>
            </a:extLst>
          </p:cNvPr>
          <p:cNvGrpSpPr>
            <a:grpSpLocks/>
          </p:cNvGrpSpPr>
          <p:nvPr/>
        </p:nvGrpSpPr>
        <p:grpSpPr bwMode="auto">
          <a:xfrm>
            <a:off x="7787481" y="4936207"/>
            <a:ext cx="252413" cy="563563"/>
            <a:chOff x="4140" y="429"/>
            <a:chExt cx="1425" cy="2396"/>
          </a:xfrm>
        </p:grpSpPr>
        <p:sp>
          <p:nvSpPr>
            <p:cNvPr id="74795" name="Freeform 951">
              <a:extLst>
                <a:ext uri="{FF2B5EF4-FFF2-40B4-BE49-F238E27FC236}">
                  <a16:creationId xmlns:a16="http://schemas.microsoft.com/office/drawing/2014/main" id="{40F13029-02BC-FE41-A85F-06EC2374F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8 w 354"/>
                <a:gd name="T3" fmla="*/ 16 h 2742"/>
                <a:gd name="T4" fmla="*/ 8 w 354"/>
                <a:gd name="T5" fmla="*/ 119 h 2742"/>
                <a:gd name="T6" fmla="*/ 0 w 354"/>
                <a:gd name="T7" fmla="*/ 124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74796" name="Rectangle 952">
              <a:extLst>
                <a:ext uri="{FF2B5EF4-FFF2-40B4-BE49-F238E27FC236}">
                  <a16:creationId xmlns:a16="http://schemas.microsoft.com/office/drawing/2014/main" id="{E2A2D01A-7877-0643-A29E-DEC4E835B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74797" name="Freeform 953">
              <a:extLst>
                <a:ext uri="{FF2B5EF4-FFF2-40B4-BE49-F238E27FC236}">
                  <a16:creationId xmlns:a16="http://schemas.microsoft.com/office/drawing/2014/main" id="{5CB5744D-1D6A-F048-8372-4DA0AF228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 w 211"/>
                <a:gd name="T3" fmla="*/ 11 h 2537"/>
                <a:gd name="T4" fmla="*/ 2 w 211"/>
                <a:gd name="T5" fmla="*/ 11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74798" name="Freeform 954">
              <a:extLst>
                <a:ext uri="{FF2B5EF4-FFF2-40B4-BE49-F238E27FC236}">
                  <a16:creationId xmlns:a16="http://schemas.microsoft.com/office/drawing/2014/main" id="{7667C7B5-5CE6-E947-A93D-7B73401A5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7 w 328"/>
                <a:gd name="T3" fmla="*/ 7 h 226"/>
                <a:gd name="T4" fmla="*/ 7 w 328"/>
                <a:gd name="T5" fmla="*/ 11 h 226"/>
                <a:gd name="T6" fmla="*/ 0 w 328"/>
                <a:gd name="T7" fmla="*/ 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74799" name="Rectangle 955">
              <a:extLst>
                <a:ext uri="{FF2B5EF4-FFF2-40B4-BE49-F238E27FC236}">
                  <a16:creationId xmlns:a16="http://schemas.microsoft.com/office/drawing/2014/main" id="{84281812-2794-434C-8918-07F0D6AE4E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grpSp>
          <p:nvGrpSpPr>
            <p:cNvPr id="74800" name="Group 956">
              <a:extLst>
                <a:ext uri="{FF2B5EF4-FFF2-40B4-BE49-F238E27FC236}">
                  <a16:creationId xmlns:a16="http://schemas.microsoft.com/office/drawing/2014/main" id="{A8E10B4C-7EE5-5A4C-941B-5052B20954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4825" name="AutoShape 957">
                <a:extLst>
                  <a:ext uri="{FF2B5EF4-FFF2-40B4-BE49-F238E27FC236}">
                    <a16:creationId xmlns:a16="http://schemas.microsoft.com/office/drawing/2014/main" id="{6EC57F51-2B2A-1846-802F-43CC43ACC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74826" name="AutoShape 958">
                <a:extLst>
                  <a:ext uri="{FF2B5EF4-FFF2-40B4-BE49-F238E27FC236}">
                    <a16:creationId xmlns:a16="http://schemas.microsoft.com/office/drawing/2014/main" id="{CDA46985-B8E4-F448-9472-3857E3E857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sp>
          <p:nvSpPr>
            <p:cNvPr id="74801" name="Rectangle 959">
              <a:extLst>
                <a:ext uri="{FF2B5EF4-FFF2-40B4-BE49-F238E27FC236}">
                  <a16:creationId xmlns:a16="http://schemas.microsoft.com/office/drawing/2014/main" id="{3AA29870-CAAB-554F-A24E-A2576DB01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grpSp>
          <p:nvGrpSpPr>
            <p:cNvPr id="74802" name="Group 960">
              <a:extLst>
                <a:ext uri="{FF2B5EF4-FFF2-40B4-BE49-F238E27FC236}">
                  <a16:creationId xmlns:a16="http://schemas.microsoft.com/office/drawing/2014/main" id="{15B684A2-4843-A348-9981-2CAE899425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4823" name="AutoShape 961">
                <a:extLst>
                  <a:ext uri="{FF2B5EF4-FFF2-40B4-BE49-F238E27FC236}">
                    <a16:creationId xmlns:a16="http://schemas.microsoft.com/office/drawing/2014/main" id="{13F6F687-A415-C246-B0FE-743BA1C026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74824" name="AutoShape 962">
                <a:extLst>
                  <a:ext uri="{FF2B5EF4-FFF2-40B4-BE49-F238E27FC236}">
                    <a16:creationId xmlns:a16="http://schemas.microsoft.com/office/drawing/2014/main" id="{77276A60-2DDD-9844-8736-E8B68E0EB9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sp>
          <p:nvSpPr>
            <p:cNvPr id="74803" name="Rectangle 963">
              <a:extLst>
                <a:ext uri="{FF2B5EF4-FFF2-40B4-BE49-F238E27FC236}">
                  <a16:creationId xmlns:a16="http://schemas.microsoft.com/office/drawing/2014/main" id="{C79BE815-FAB4-5D49-A6D6-7BE96A8E0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74804" name="Rectangle 964">
              <a:extLst>
                <a:ext uri="{FF2B5EF4-FFF2-40B4-BE49-F238E27FC236}">
                  <a16:creationId xmlns:a16="http://schemas.microsoft.com/office/drawing/2014/main" id="{97427E1C-11BD-3843-A23A-201571A6D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grpSp>
          <p:nvGrpSpPr>
            <p:cNvPr id="74805" name="Group 965">
              <a:extLst>
                <a:ext uri="{FF2B5EF4-FFF2-40B4-BE49-F238E27FC236}">
                  <a16:creationId xmlns:a16="http://schemas.microsoft.com/office/drawing/2014/main" id="{DBCAC099-FDD3-F049-8C16-584EA4E4EA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4821" name="AutoShape 966">
                <a:extLst>
                  <a:ext uri="{FF2B5EF4-FFF2-40B4-BE49-F238E27FC236}">
                    <a16:creationId xmlns:a16="http://schemas.microsoft.com/office/drawing/2014/main" id="{0CF3F414-E249-654E-9EED-6D4D6CF087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74822" name="AutoShape 967">
                <a:extLst>
                  <a:ext uri="{FF2B5EF4-FFF2-40B4-BE49-F238E27FC236}">
                    <a16:creationId xmlns:a16="http://schemas.microsoft.com/office/drawing/2014/main" id="{491E1CB4-FD25-0944-A2B7-D12E5B48CC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sp>
          <p:nvSpPr>
            <p:cNvPr id="74806" name="Freeform 968">
              <a:extLst>
                <a:ext uri="{FF2B5EF4-FFF2-40B4-BE49-F238E27FC236}">
                  <a16:creationId xmlns:a16="http://schemas.microsoft.com/office/drawing/2014/main" id="{A12A66FB-671E-C94D-9811-DE9338911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7 w 328"/>
                <a:gd name="T3" fmla="*/ 6 h 226"/>
                <a:gd name="T4" fmla="*/ 7 w 328"/>
                <a:gd name="T5" fmla="*/ 10 h 226"/>
                <a:gd name="T6" fmla="*/ 0 w 328"/>
                <a:gd name="T7" fmla="*/ 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grpSp>
          <p:nvGrpSpPr>
            <p:cNvPr id="74807" name="Group 969">
              <a:extLst>
                <a:ext uri="{FF2B5EF4-FFF2-40B4-BE49-F238E27FC236}">
                  <a16:creationId xmlns:a16="http://schemas.microsoft.com/office/drawing/2014/main" id="{1C305799-78CA-EB49-8197-410C32E459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4819" name="AutoShape 970">
                <a:extLst>
                  <a:ext uri="{FF2B5EF4-FFF2-40B4-BE49-F238E27FC236}">
                    <a16:creationId xmlns:a16="http://schemas.microsoft.com/office/drawing/2014/main" id="{4C687471-0C4A-514E-A04B-48925D4324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74820" name="AutoShape 971">
                <a:extLst>
                  <a:ext uri="{FF2B5EF4-FFF2-40B4-BE49-F238E27FC236}">
                    <a16:creationId xmlns:a16="http://schemas.microsoft.com/office/drawing/2014/main" id="{92717B9A-BEC4-184E-9A06-28F0C036F2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sp>
          <p:nvSpPr>
            <p:cNvPr id="74808" name="Rectangle 972">
              <a:extLst>
                <a:ext uri="{FF2B5EF4-FFF2-40B4-BE49-F238E27FC236}">
                  <a16:creationId xmlns:a16="http://schemas.microsoft.com/office/drawing/2014/main" id="{EC13251E-E194-F842-89AF-295B57EDF1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74809" name="Freeform 973">
              <a:extLst>
                <a:ext uri="{FF2B5EF4-FFF2-40B4-BE49-F238E27FC236}">
                  <a16:creationId xmlns:a16="http://schemas.microsoft.com/office/drawing/2014/main" id="{E9CCF174-55B7-DA41-826D-17E3E34B9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 w 296"/>
                <a:gd name="T3" fmla="*/ 6 h 256"/>
                <a:gd name="T4" fmla="*/ 7 w 296"/>
                <a:gd name="T5" fmla="*/ 11 h 256"/>
                <a:gd name="T6" fmla="*/ 0 w 296"/>
                <a:gd name="T7" fmla="*/ 4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74810" name="Freeform 974">
              <a:extLst>
                <a:ext uri="{FF2B5EF4-FFF2-40B4-BE49-F238E27FC236}">
                  <a16:creationId xmlns:a16="http://schemas.microsoft.com/office/drawing/2014/main" id="{C8065CEF-D067-D94B-9AD7-ABE964E0E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7 w 304"/>
                <a:gd name="T3" fmla="*/ 8 h 288"/>
                <a:gd name="T4" fmla="*/ 6 w 304"/>
                <a:gd name="T5" fmla="*/ 13 h 288"/>
                <a:gd name="T6" fmla="*/ 2 w 304"/>
                <a:gd name="T7" fmla="*/ 6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74811" name="Oval 975">
              <a:extLst>
                <a:ext uri="{FF2B5EF4-FFF2-40B4-BE49-F238E27FC236}">
                  <a16:creationId xmlns:a16="http://schemas.microsoft.com/office/drawing/2014/main" id="{8E34371F-5570-6A48-BAEB-DFFE7C3D48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74812" name="Freeform 976">
              <a:extLst>
                <a:ext uri="{FF2B5EF4-FFF2-40B4-BE49-F238E27FC236}">
                  <a16:creationId xmlns:a16="http://schemas.microsoft.com/office/drawing/2014/main" id="{420B9B97-FF3C-304D-BE14-91FB7DCD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6 h 240"/>
                <a:gd name="T2" fmla="*/ 2 w 306"/>
                <a:gd name="T3" fmla="*/ 11 h 240"/>
                <a:gd name="T4" fmla="*/ 7 w 306"/>
                <a:gd name="T5" fmla="*/ 6 h 240"/>
                <a:gd name="T6" fmla="*/ 7 w 306"/>
                <a:gd name="T7" fmla="*/ 0 h 240"/>
                <a:gd name="T8" fmla="*/ 0 w 306"/>
                <a:gd name="T9" fmla="*/ 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74813" name="AutoShape 977">
              <a:extLst>
                <a:ext uri="{FF2B5EF4-FFF2-40B4-BE49-F238E27FC236}">
                  <a16:creationId xmlns:a16="http://schemas.microsoft.com/office/drawing/2014/main" id="{8F3046E4-3BD2-D74E-A906-2E78DE2E05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74814" name="AutoShape 978">
              <a:extLst>
                <a:ext uri="{FF2B5EF4-FFF2-40B4-BE49-F238E27FC236}">
                  <a16:creationId xmlns:a16="http://schemas.microsoft.com/office/drawing/2014/main" id="{CC2A634F-11F3-0F42-BB09-B3079E5564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74815" name="Oval 979">
              <a:extLst>
                <a:ext uri="{FF2B5EF4-FFF2-40B4-BE49-F238E27FC236}">
                  <a16:creationId xmlns:a16="http://schemas.microsoft.com/office/drawing/2014/main" id="{8BADAA65-0F8E-0449-BBD1-8495432217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74816" name="Oval 980">
              <a:extLst>
                <a:ext uri="{FF2B5EF4-FFF2-40B4-BE49-F238E27FC236}">
                  <a16:creationId xmlns:a16="http://schemas.microsoft.com/office/drawing/2014/main" id="{8C03DEF4-E70B-564B-B243-B3285D9CF9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b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74817" name="Oval 981">
              <a:extLst>
                <a:ext uri="{FF2B5EF4-FFF2-40B4-BE49-F238E27FC236}">
                  <a16:creationId xmlns:a16="http://schemas.microsoft.com/office/drawing/2014/main" id="{4D6DC424-CE2A-A349-A003-E991E2B339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74818" name="Rectangle 982">
              <a:extLst>
                <a:ext uri="{FF2B5EF4-FFF2-40B4-BE49-F238E27FC236}">
                  <a16:creationId xmlns:a16="http://schemas.microsoft.com/office/drawing/2014/main" id="{F7826260-7F34-E04F-B13D-4D48E3DDE5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sp>
        <p:nvSpPr>
          <p:cNvPr id="74789" name="Text Box 167">
            <a:extLst>
              <a:ext uri="{FF2B5EF4-FFF2-40B4-BE49-F238E27FC236}">
                <a16:creationId xmlns:a16="http://schemas.microsoft.com/office/drawing/2014/main" id="{ABEEFCCA-8341-C04A-9587-E87B1B7756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076" y="401639"/>
            <a:ext cx="236314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SDN</a:t>
            </a:r>
            <a:r>
              <a:rPr lang="zh-CN" altLang="en-US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控制器</a:t>
            </a:r>
            <a:endParaRPr lang="en-US" altLang="zh-CN" sz="3600" u="none" dirty="0">
              <a:solidFill>
                <a:schemeClr val="tx2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68FA48-7F17-4248-A5F5-3F7B3FEA3710}"/>
              </a:ext>
            </a:extLst>
          </p:cNvPr>
          <p:cNvSpPr txBox="1"/>
          <p:nvPr/>
        </p:nvSpPr>
        <p:spPr>
          <a:xfrm>
            <a:off x="254795" y="4569495"/>
            <a:ext cx="1989137" cy="8402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zh-CN" altLang="en-US" b="1" i="1" u="none" dirty="0">
                <a:solidFill>
                  <a:srgbClr val="CC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通讯层</a:t>
            </a:r>
            <a:r>
              <a:rPr lang="en-US" b="1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: </a:t>
            </a:r>
            <a:r>
              <a:rPr lang="en-US" altLang="zh-CN" b="1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SDN</a:t>
            </a:r>
            <a:r>
              <a:rPr lang="zh-CN" altLang="en-US" b="1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控制器与被控交换机之间的通信</a:t>
            </a:r>
            <a:endParaRPr lang="en-US" b="1" u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0D4B08F9-F386-5E4A-87AE-BEAAEF14035F}"/>
              </a:ext>
            </a:extLst>
          </p:cNvPr>
          <p:cNvSpPr txBox="1"/>
          <p:nvPr/>
        </p:nvSpPr>
        <p:spPr>
          <a:xfrm>
            <a:off x="238918" y="2886745"/>
            <a:ext cx="2127251" cy="10895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zh-CN" altLang="en-US" b="1" u="none" dirty="0">
                <a:solidFill>
                  <a:srgbClr val="CC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网络范围的状态管理层</a:t>
            </a:r>
            <a:r>
              <a:rPr lang="en-US" b="1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:</a:t>
            </a:r>
            <a:r>
              <a:rPr lang="zh-CN" altLang="en-US" b="1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网络链路、交换机、服务状态</a:t>
            </a:r>
            <a:r>
              <a:rPr lang="en-US" b="1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: </a:t>
            </a:r>
            <a:r>
              <a:rPr lang="zh-CN" altLang="en-US" b="1" i="1" u="none" dirty="0">
                <a:solidFill>
                  <a:srgbClr val="00009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分布式数据库</a:t>
            </a:r>
            <a:endParaRPr lang="en-US" b="1" i="1" u="none" dirty="0">
              <a:solidFill>
                <a:srgbClr val="000099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25FAA383-EFF7-724C-AC5E-2C1F86358E99}"/>
              </a:ext>
            </a:extLst>
          </p:cNvPr>
          <p:cNvSpPr txBox="1"/>
          <p:nvPr/>
        </p:nvSpPr>
        <p:spPr>
          <a:xfrm>
            <a:off x="291306" y="1848519"/>
            <a:ext cx="2128839" cy="5909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zh-CN" altLang="en-US" b="1" u="none" dirty="0">
                <a:solidFill>
                  <a:srgbClr val="CC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网络控制应用的接口层</a:t>
            </a:r>
            <a:r>
              <a:rPr lang="en-US" b="1" u="none" dirty="0">
                <a:solidFill>
                  <a:srgbClr val="CC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:</a:t>
            </a:r>
            <a:r>
              <a:rPr lang="zh-CN" altLang="en-US" b="1" u="none" dirty="0">
                <a:solidFill>
                  <a:srgbClr val="CC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抽象</a:t>
            </a:r>
            <a:r>
              <a:rPr lang="en-US" b="1" u="none" dirty="0">
                <a:solidFill>
                  <a:srgbClr val="CC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API</a:t>
            </a:r>
            <a:endParaRPr lang="en-US" b="1" i="1" u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59" name="TextBox 399">
            <a:extLst>
              <a:ext uri="{FF2B5EF4-FFF2-40B4-BE49-F238E27FC236}">
                <a16:creationId xmlns:a16="http://schemas.microsoft.com/office/drawing/2014/main" id="{F0AD8D9C-96AD-44C6-BCF1-DB94BB0914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1673" y="5336884"/>
            <a:ext cx="1635889" cy="300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ts val="1463"/>
              </a:lnSpc>
            </a:pPr>
            <a:r>
              <a:rPr lang="zh-CN" altLang="en-US" sz="1800" b="1" i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南向</a:t>
            </a:r>
            <a:r>
              <a:rPr lang="en-US" altLang="zh-CN" sz="1800" b="1" i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API</a:t>
            </a:r>
            <a:endParaRPr lang="en-US" sz="1800" b="1" i="1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60" name="TextBox 399">
            <a:extLst>
              <a:ext uri="{FF2B5EF4-FFF2-40B4-BE49-F238E27FC236}">
                <a16:creationId xmlns:a16="http://schemas.microsoft.com/office/drawing/2014/main" id="{98069902-12F2-4874-8FB6-207270887E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6121" y="1619562"/>
            <a:ext cx="1635889" cy="300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ts val="1463"/>
              </a:lnSpc>
            </a:pPr>
            <a:r>
              <a:rPr lang="zh-CN" altLang="en-US" sz="1800" b="1" i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北向</a:t>
            </a:r>
            <a:r>
              <a:rPr lang="en-US" altLang="zh-CN" sz="1800" b="1" i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API</a:t>
            </a:r>
            <a:endParaRPr lang="en-US" sz="1800" b="1" i="1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547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73D777-5983-E347-B3F6-91FD9AB79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数据平面和控制平面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B14E19-9151-E943-964D-12931E83C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976"/>
            <a:ext cx="8229600" cy="4751387"/>
          </a:xfrm>
        </p:spPr>
        <p:txBody>
          <a:bodyPr/>
          <a:lstStyle/>
          <a:p>
            <a:r>
              <a:rPr kumimoji="1"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数据平面</a:t>
            </a:r>
            <a:endParaRPr kumimoji="1" lang="en-US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/>
            <a:r>
              <a:rPr kumimoji="1"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是每个路由器的局部功能：转发</a:t>
            </a:r>
            <a:endParaRPr kumimoji="1"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kumimoji="1"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控制平面</a:t>
            </a:r>
            <a:endParaRPr kumimoji="1" lang="en-US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/>
            <a:r>
              <a:rPr kumimoji="1" lang="zh-CN" altLang="en-US" sz="2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是整个网络范围的逻辑功能</a:t>
            </a:r>
            <a:r>
              <a:rPr kumimoji="1"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：决定从源到目的的路径</a:t>
            </a:r>
            <a:endParaRPr kumimoji="1"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/>
            <a:r>
              <a:rPr kumimoji="1"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但目前课程所介绍的都是传统方式，即控制平面在每个路由器里实现：每个路由器都独立地运行选路算法</a:t>
            </a:r>
            <a:endParaRPr kumimoji="1"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/>
            <a:r>
              <a:rPr kumimoji="1" lang="en-US" altLang="zh-CN" sz="2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SDN</a:t>
            </a:r>
            <a:r>
              <a:rPr kumimoji="1" lang="zh-CN" altLang="en-US" sz="2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方式：在专门的远端服务器上实现控制平面：选路功能。除选路功能之外，</a:t>
            </a:r>
            <a:r>
              <a:rPr kumimoji="1" lang="en-US" altLang="zh-CN" sz="2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SDN</a:t>
            </a:r>
            <a:r>
              <a:rPr kumimoji="1" lang="zh-CN" altLang="en-US" sz="2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在控制平面还对其它的网络控制功能如防火墙、负载均衡、</a:t>
            </a:r>
            <a:r>
              <a:rPr kumimoji="1" lang="en-US" altLang="zh-CN" sz="2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NAT</a:t>
            </a:r>
            <a:r>
              <a:rPr kumimoji="1" lang="zh-CN" altLang="en-US" sz="2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等进行了统一抽象和实现</a:t>
            </a:r>
            <a:endParaRPr kumimoji="1" lang="en-US" altLang="zh-CN" sz="24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84132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86" name="Rectangle 14">
            <a:extLst>
              <a:ext uri="{FF2B5EF4-FFF2-40B4-BE49-F238E27FC236}">
                <a16:creationId xmlns:a16="http://schemas.microsoft.com/office/drawing/2014/main" id="{C9354D2E-364F-E34A-A08B-F3A4938CD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0914" y="476672"/>
            <a:ext cx="4965700" cy="784225"/>
          </a:xfrm>
          <a:prstGeom prst="rect">
            <a:avLst/>
          </a:prstGeom>
          <a:solidFill>
            <a:schemeClr val="bg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arrow" w="med" len="med"/>
              </a14:hiddenLine>
            </a:ext>
          </a:extLst>
        </p:spPr>
        <p:txBody>
          <a:bodyPr wrap="none"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en-US" altLang="zh-CN" b="1" u="none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4789" name="Text Box 167">
            <a:extLst>
              <a:ext uri="{FF2B5EF4-FFF2-40B4-BE49-F238E27FC236}">
                <a16:creationId xmlns:a16="http://schemas.microsoft.com/office/drawing/2014/main" id="{ABEEFCCA-8341-C04A-9587-E87B1B7756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076" y="401639"/>
            <a:ext cx="236314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SDN</a:t>
            </a:r>
            <a:r>
              <a:rPr lang="zh-CN" altLang="en-US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控制器</a:t>
            </a:r>
            <a:endParaRPr lang="en-US" altLang="zh-CN" sz="3600" u="none" dirty="0">
              <a:solidFill>
                <a:schemeClr val="tx2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906AE8-1D48-43B2-8E54-130B0143D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1772816"/>
            <a:ext cx="4666552" cy="4432388"/>
          </a:xfrm>
          <a:prstGeom prst="rect">
            <a:avLst/>
          </a:prstGeom>
        </p:spPr>
      </p:pic>
      <p:sp>
        <p:nvSpPr>
          <p:cNvPr id="160" name="Content Placeholder 6">
            <a:extLst>
              <a:ext uri="{FF2B5EF4-FFF2-40B4-BE49-F238E27FC236}">
                <a16:creationId xmlns:a16="http://schemas.microsoft.com/office/drawing/2014/main" id="{672C6CA6-3A3B-49DA-B85B-A5F6478F97FA}"/>
              </a:ext>
            </a:extLst>
          </p:cNvPr>
          <p:cNvSpPr txBox="1">
            <a:spLocks/>
          </p:cNvSpPr>
          <p:nvPr/>
        </p:nvSpPr>
        <p:spPr bwMode="auto">
          <a:xfrm>
            <a:off x="243762" y="1559889"/>
            <a:ext cx="4108628" cy="4185806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indent="0">
              <a:lnSpc>
                <a:spcPct val="110000"/>
              </a:lnSpc>
              <a:buNone/>
              <a:defRPr/>
            </a:pPr>
            <a:r>
              <a:rPr lang="zh-CN" altLang="en-US" b="1" u="none" dirty="0">
                <a:solidFill>
                  <a:srgbClr val="CC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通信层</a:t>
            </a:r>
            <a:endParaRPr lang="en-US" altLang="zh-CN" b="1" u="none" dirty="0">
              <a:solidFill>
                <a:srgbClr val="CC0000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algn="just">
              <a:lnSpc>
                <a:spcPct val="105000"/>
              </a:lnSpc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CN" sz="2000" b="1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SDN</a:t>
            </a:r>
            <a:r>
              <a:rPr lang="zh-CN" altLang="en-US" sz="2000" b="1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控制器与被控交换机之间的通信</a:t>
            </a:r>
            <a:endParaRPr lang="en-US" altLang="zh-CN" sz="2000" b="1" u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just">
              <a:lnSpc>
                <a:spcPct val="105000"/>
              </a:lnSpc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kumimoji="1" lang="zh-CN" altLang="en-US" sz="2000" b="1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设备向控制器传递事件（如链路状态的变化），这些事件向</a:t>
            </a:r>
            <a:r>
              <a:rPr kumimoji="1" lang="en-US" altLang="zh-CN" sz="2000" b="1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SDN</a:t>
            </a:r>
            <a:r>
              <a:rPr kumimoji="1" lang="zh-CN" altLang="en-US" sz="2000" b="1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控制器传递网络的最新状态和视图</a:t>
            </a:r>
            <a:endParaRPr kumimoji="1" lang="en-US" altLang="zh-CN" sz="2000" b="1" u="none" kern="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just">
              <a:lnSpc>
                <a:spcPct val="105000"/>
              </a:lnSpc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kumimoji="1" lang="en-US" altLang="zh-CN" sz="2000" b="1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SDN</a:t>
            </a:r>
            <a:r>
              <a:rPr kumimoji="1" lang="zh-CN" altLang="en-US" sz="2000" b="1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控制器与受控设备之间通信基于南向接口</a:t>
            </a:r>
            <a:r>
              <a:rPr kumimoji="1" lang="en-US" altLang="zh-CN" sz="2000" b="1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API</a:t>
            </a:r>
            <a:r>
              <a:rPr kumimoji="1" lang="zh-CN" altLang="en-US" sz="2000" b="1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，并使用特定协议，如</a:t>
            </a:r>
            <a:r>
              <a:rPr kumimoji="1" lang="en-US" altLang="zh-CN" sz="2000" b="1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OpenFlow</a:t>
            </a:r>
            <a:r>
              <a:rPr kumimoji="1" lang="zh-CN" altLang="en-US" sz="2000" b="1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协议</a:t>
            </a:r>
            <a:endParaRPr kumimoji="1" lang="en-US" altLang="zh-CN" sz="2000" b="1" u="none" kern="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just">
              <a:lnSpc>
                <a:spcPct val="105000"/>
              </a:lnSpc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endParaRPr kumimoji="1" lang="en-US" altLang="zh-CN" sz="2000" u="none" kern="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endParaRPr lang="en-US" sz="2000" u="none" dirty="0"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161" name="TextBox 399">
            <a:extLst>
              <a:ext uri="{FF2B5EF4-FFF2-40B4-BE49-F238E27FC236}">
                <a16:creationId xmlns:a16="http://schemas.microsoft.com/office/drawing/2014/main" id="{15C45BC6-113D-4442-A11F-64B35BB0A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1767" y="5229200"/>
            <a:ext cx="1635889" cy="300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ts val="1463"/>
              </a:lnSpc>
            </a:pPr>
            <a:r>
              <a:rPr lang="zh-CN" altLang="en-US" sz="1800" b="1" i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南向</a:t>
            </a:r>
            <a:r>
              <a:rPr lang="en-US" altLang="zh-CN" sz="1800" b="1" i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API</a:t>
            </a:r>
            <a:endParaRPr lang="en-US" sz="1800" b="1" i="1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02724FFE-E96D-4E7D-AC3B-034700A797CA}"/>
              </a:ext>
            </a:extLst>
          </p:cNvPr>
          <p:cNvSpPr/>
          <p:nvPr/>
        </p:nvSpPr>
        <p:spPr bwMode="auto">
          <a:xfrm>
            <a:off x="4355977" y="4555027"/>
            <a:ext cx="4108628" cy="674173"/>
          </a:xfrm>
          <a:prstGeom prst="rect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44992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86" name="Rectangle 14">
            <a:extLst>
              <a:ext uri="{FF2B5EF4-FFF2-40B4-BE49-F238E27FC236}">
                <a16:creationId xmlns:a16="http://schemas.microsoft.com/office/drawing/2014/main" id="{C9354D2E-364F-E34A-A08B-F3A4938CD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0914" y="476672"/>
            <a:ext cx="4965700" cy="784225"/>
          </a:xfrm>
          <a:prstGeom prst="rect">
            <a:avLst/>
          </a:prstGeom>
          <a:solidFill>
            <a:schemeClr val="bg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arrow" w="med" len="med"/>
              </a14:hiddenLine>
            </a:ext>
          </a:extLst>
        </p:spPr>
        <p:txBody>
          <a:bodyPr wrap="none"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en-US" altLang="zh-CN" b="1" u="none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4789" name="Text Box 167">
            <a:extLst>
              <a:ext uri="{FF2B5EF4-FFF2-40B4-BE49-F238E27FC236}">
                <a16:creationId xmlns:a16="http://schemas.microsoft.com/office/drawing/2014/main" id="{ABEEFCCA-8341-C04A-9587-E87B1B7756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076" y="401639"/>
            <a:ext cx="236314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SDN</a:t>
            </a:r>
            <a:r>
              <a:rPr lang="zh-CN" altLang="en-US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控制器</a:t>
            </a:r>
            <a:endParaRPr lang="en-US" altLang="zh-CN" sz="3600" u="none" dirty="0">
              <a:solidFill>
                <a:schemeClr val="tx2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906AE8-1D48-43B2-8E54-130B0143D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1772816"/>
            <a:ext cx="4666552" cy="4432388"/>
          </a:xfrm>
          <a:prstGeom prst="rect">
            <a:avLst/>
          </a:prstGeom>
        </p:spPr>
      </p:pic>
      <p:sp>
        <p:nvSpPr>
          <p:cNvPr id="160" name="Content Placeholder 6">
            <a:extLst>
              <a:ext uri="{FF2B5EF4-FFF2-40B4-BE49-F238E27FC236}">
                <a16:creationId xmlns:a16="http://schemas.microsoft.com/office/drawing/2014/main" id="{672C6CA6-3A3B-49DA-B85B-A5F6478F97FA}"/>
              </a:ext>
            </a:extLst>
          </p:cNvPr>
          <p:cNvSpPr txBox="1">
            <a:spLocks/>
          </p:cNvSpPr>
          <p:nvPr/>
        </p:nvSpPr>
        <p:spPr bwMode="auto">
          <a:xfrm>
            <a:off x="103332" y="1718482"/>
            <a:ext cx="4252644" cy="351071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indent="0">
              <a:lnSpc>
                <a:spcPct val="110000"/>
              </a:lnSpc>
              <a:buNone/>
              <a:defRPr/>
            </a:pPr>
            <a:r>
              <a:rPr lang="zh-CN" altLang="en-US" b="1" u="none" dirty="0">
                <a:solidFill>
                  <a:srgbClr val="CC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网络范围的状态管理层</a:t>
            </a:r>
            <a:endParaRPr lang="en-US" altLang="zh-CN" u="none" dirty="0">
              <a:solidFill>
                <a:srgbClr val="CC0000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algn="just">
              <a:lnSpc>
                <a:spcPct val="105000"/>
              </a:lnSpc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CN" sz="2400" b="1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SDN</a:t>
            </a:r>
            <a:r>
              <a:rPr lang="zh-CN" altLang="en-US" sz="2400" b="1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控制器维护全网的状态</a:t>
            </a:r>
            <a:endParaRPr kumimoji="1" lang="en-US" altLang="zh-CN" sz="2400" b="1" u="none" kern="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 algn="just">
              <a:lnSpc>
                <a:spcPct val="105000"/>
              </a:lnSpc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kumimoji="1" lang="zh-CN" altLang="en-US" sz="2000" b="1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链路状态</a:t>
            </a:r>
            <a:endParaRPr kumimoji="1" lang="en-US" altLang="zh-CN" sz="2000" b="1" u="none" kern="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 algn="just">
              <a:lnSpc>
                <a:spcPct val="105000"/>
              </a:lnSpc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kumimoji="1" lang="zh-CN" altLang="en-US" sz="2000" b="1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受控设备状态</a:t>
            </a:r>
            <a:endParaRPr kumimoji="1" lang="en-US" altLang="zh-CN" sz="2000" b="1" u="none" kern="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 algn="just">
              <a:lnSpc>
                <a:spcPct val="105000"/>
              </a:lnSpc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kumimoji="1" lang="zh-CN" altLang="en-US" sz="2000" b="1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分组交换机的流表计数器状态</a:t>
            </a:r>
            <a:endParaRPr kumimoji="1" lang="en-US" altLang="zh-CN" sz="2000" b="1" u="none" kern="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 algn="just">
              <a:lnSpc>
                <a:spcPct val="105000"/>
              </a:lnSpc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kumimoji="1" lang="zh-CN" altLang="en-US" sz="2000" b="1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各分组交换机的流表的拷贝</a:t>
            </a:r>
            <a:endParaRPr kumimoji="1" lang="en-US" altLang="zh-CN" sz="2000" b="1" u="none" kern="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endParaRPr lang="en-US" sz="2000" u="none" dirty="0"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02724FFE-E96D-4E7D-AC3B-034700A797CA}"/>
              </a:ext>
            </a:extLst>
          </p:cNvPr>
          <p:cNvSpPr/>
          <p:nvPr/>
        </p:nvSpPr>
        <p:spPr bwMode="auto">
          <a:xfrm>
            <a:off x="4355976" y="3339895"/>
            <a:ext cx="4108628" cy="1214217"/>
          </a:xfrm>
          <a:prstGeom prst="rect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91682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86" name="Rectangle 14">
            <a:extLst>
              <a:ext uri="{FF2B5EF4-FFF2-40B4-BE49-F238E27FC236}">
                <a16:creationId xmlns:a16="http://schemas.microsoft.com/office/drawing/2014/main" id="{C9354D2E-364F-E34A-A08B-F3A4938CD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0914" y="476672"/>
            <a:ext cx="4965700" cy="784225"/>
          </a:xfrm>
          <a:prstGeom prst="rect">
            <a:avLst/>
          </a:prstGeom>
          <a:solidFill>
            <a:schemeClr val="bg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arrow" w="med" len="med"/>
              </a14:hiddenLine>
            </a:ext>
          </a:extLst>
        </p:spPr>
        <p:txBody>
          <a:bodyPr wrap="none"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en-US" altLang="zh-CN" b="1" u="none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4789" name="Text Box 167">
            <a:extLst>
              <a:ext uri="{FF2B5EF4-FFF2-40B4-BE49-F238E27FC236}">
                <a16:creationId xmlns:a16="http://schemas.microsoft.com/office/drawing/2014/main" id="{ABEEFCCA-8341-C04A-9587-E87B1B7756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076" y="401639"/>
            <a:ext cx="236314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SDN</a:t>
            </a:r>
            <a:r>
              <a:rPr lang="zh-CN" altLang="en-US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控制器</a:t>
            </a:r>
            <a:endParaRPr lang="en-US" altLang="zh-CN" sz="3600" u="none" dirty="0">
              <a:solidFill>
                <a:schemeClr val="tx2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906AE8-1D48-43B2-8E54-130B0143D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1772816"/>
            <a:ext cx="4666552" cy="4432388"/>
          </a:xfrm>
          <a:prstGeom prst="rect">
            <a:avLst/>
          </a:prstGeom>
        </p:spPr>
      </p:pic>
      <p:sp>
        <p:nvSpPr>
          <p:cNvPr id="160" name="Content Placeholder 6">
            <a:extLst>
              <a:ext uri="{FF2B5EF4-FFF2-40B4-BE49-F238E27FC236}">
                <a16:creationId xmlns:a16="http://schemas.microsoft.com/office/drawing/2014/main" id="{672C6CA6-3A3B-49DA-B85B-A5F6478F97FA}"/>
              </a:ext>
            </a:extLst>
          </p:cNvPr>
          <p:cNvSpPr txBox="1">
            <a:spLocks/>
          </p:cNvSpPr>
          <p:nvPr/>
        </p:nvSpPr>
        <p:spPr bwMode="auto">
          <a:xfrm>
            <a:off x="137650" y="1260896"/>
            <a:ext cx="4252644" cy="46163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indent="0">
              <a:lnSpc>
                <a:spcPct val="110000"/>
              </a:lnSpc>
              <a:buNone/>
              <a:defRPr/>
            </a:pPr>
            <a:r>
              <a:rPr lang="zh-CN" altLang="en-US" b="1" u="none" dirty="0">
                <a:solidFill>
                  <a:srgbClr val="CC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网络控制应用的接口层</a:t>
            </a:r>
            <a:endParaRPr lang="en-US" altLang="zh-CN" u="none" dirty="0">
              <a:solidFill>
                <a:srgbClr val="CC0000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algn="just">
              <a:lnSpc>
                <a:spcPct val="105000"/>
              </a:lnSpc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CN" sz="2200" b="1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SDN</a:t>
            </a:r>
            <a:r>
              <a:rPr lang="zh-CN" altLang="en-US" sz="2200" b="1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控制器通过接口层（北向</a:t>
            </a:r>
            <a:r>
              <a:rPr lang="en-US" altLang="zh-CN" sz="2200" b="1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API</a:t>
            </a:r>
            <a:r>
              <a:rPr lang="zh-CN" altLang="en-US" sz="2200" b="1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接口）与网络控制应用程序交互</a:t>
            </a:r>
            <a:endParaRPr lang="en-US" altLang="zh-CN" sz="2200" b="1" u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just">
              <a:lnSpc>
                <a:spcPct val="105000"/>
              </a:lnSpc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kumimoji="1" lang="zh-CN" altLang="en-US" sz="2200" b="1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北向</a:t>
            </a:r>
            <a:r>
              <a:rPr kumimoji="1" lang="en-US" altLang="zh-CN" sz="2200" b="1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API</a:t>
            </a:r>
            <a:r>
              <a:rPr kumimoji="1" lang="zh-CN" altLang="en-US" sz="2200" b="1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允许网络控制应用程序读取状态管理层维护的网络状态和流表</a:t>
            </a:r>
            <a:endParaRPr kumimoji="1" lang="en-US" altLang="zh-CN" sz="2200" b="1" u="none" kern="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just">
              <a:lnSpc>
                <a:spcPct val="105000"/>
              </a:lnSpc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kumimoji="1" lang="zh-CN" altLang="en-US" sz="2200" b="1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网络控制应用程序通过接口向</a:t>
            </a:r>
            <a:r>
              <a:rPr kumimoji="1" lang="en-US" altLang="zh-CN" sz="2200" b="1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SDN</a:t>
            </a:r>
            <a:r>
              <a:rPr kumimoji="1" lang="zh-CN" altLang="en-US" sz="2200" b="1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注册，当状态改变事件出现时，应用程序可收到通告</a:t>
            </a:r>
            <a:endParaRPr kumimoji="1" lang="en-US" altLang="zh-CN" sz="2200" b="1" u="none" kern="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just">
              <a:lnSpc>
                <a:spcPct val="105000"/>
              </a:lnSpc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kumimoji="1" lang="zh-CN" altLang="en-US" sz="2200" b="1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多采用</a:t>
            </a:r>
            <a:r>
              <a:rPr kumimoji="1" lang="en-US" altLang="zh-CN" sz="2200" b="1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REST API</a:t>
            </a:r>
          </a:p>
          <a:p>
            <a:pPr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endParaRPr lang="en-US" sz="2000" u="none" dirty="0"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161" name="TextBox 399">
            <a:extLst>
              <a:ext uri="{FF2B5EF4-FFF2-40B4-BE49-F238E27FC236}">
                <a16:creationId xmlns:a16="http://schemas.microsoft.com/office/drawing/2014/main" id="{15C45BC6-113D-4442-A11F-64B35BB0A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8669" y="2191980"/>
            <a:ext cx="1635889" cy="300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ts val="1463"/>
              </a:lnSpc>
            </a:pPr>
            <a:r>
              <a:rPr lang="zh-CN" altLang="en-US" sz="1800" b="1" i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北向</a:t>
            </a:r>
            <a:r>
              <a:rPr lang="en-US" altLang="zh-CN" sz="1800" b="1" i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API</a:t>
            </a:r>
            <a:endParaRPr lang="en-US" sz="1800" b="1" i="1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02724FFE-E96D-4E7D-AC3B-034700A797CA}"/>
              </a:ext>
            </a:extLst>
          </p:cNvPr>
          <p:cNvSpPr/>
          <p:nvPr/>
        </p:nvSpPr>
        <p:spPr bwMode="auto">
          <a:xfrm>
            <a:off x="4390294" y="2492896"/>
            <a:ext cx="4108628" cy="792088"/>
          </a:xfrm>
          <a:prstGeom prst="rect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4691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67">
            <a:extLst>
              <a:ext uri="{FF2B5EF4-FFF2-40B4-BE49-F238E27FC236}">
                <a16:creationId xmlns:a16="http://schemas.microsoft.com/office/drawing/2014/main" id="{EEBC014E-29A4-C24D-9FCD-AC53F29D88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076" y="401639"/>
            <a:ext cx="559480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SDN</a:t>
            </a:r>
            <a:r>
              <a:rPr lang="zh-CN" altLang="en-US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控制器多种实现（开源）</a:t>
            </a:r>
            <a:endParaRPr lang="en-US" altLang="zh-CN" sz="3600" u="none" dirty="0">
              <a:solidFill>
                <a:schemeClr val="tx2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788DA47-8E1E-B747-B859-95CD7B60D952}"/>
              </a:ext>
            </a:extLst>
          </p:cNvPr>
          <p:cNvSpPr txBox="1">
            <a:spLocks/>
          </p:cNvSpPr>
          <p:nvPr/>
        </p:nvSpPr>
        <p:spPr>
          <a:xfrm>
            <a:off x="457200" y="1262292"/>
            <a:ext cx="4551478" cy="4981347"/>
          </a:xfrm>
          <a:prstGeom prst="rect">
            <a:avLst/>
          </a:prstGeom>
        </p:spPr>
        <p:txBody>
          <a:bodyPr/>
          <a:lstStyle>
            <a:lvl1pPr marL="342886" indent="-34288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898" indent="-32542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06" indent="-35082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793" indent="-315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+mn-ea"/>
              </a:defRPr>
            </a:lvl4pPr>
            <a:lvl5pPr marL="1681093" indent="-3397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138589" indent="-3397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770" indent="-3397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2950" indent="-3397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10131" indent="-3397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kumimoji="1" lang="en-US" altLang="zh-CN" sz="2800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NOX/POX</a:t>
            </a:r>
          </a:p>
          <a:p>
            <a:pPr lvl="1"/>
            <a:r>
              <a:rPr kumimoji="1" lang="zh-CN" altLang="en-US" sz="2400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第一代</a:t>
            </a:r>
            <a:r>
              <a:rPr kumimoji="1" lang="en-US" altLang="zh-CN" sz="2400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OpenFlow</a:t>
            </a:r>
            <a:r>
              <a:rPr kumimoji="1" lang="zh-CN" altLang="en-US" sz="2400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控制器</a:t>
            </a:r>
            <a:endParaRPr kumimoji="1" lang="en-US" altLang="zh-CN" sz="2400" u="none" kern="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/>
            <a:r>
              <a:rPr kumimoji="1" lang="en-US" altLang="zh-CN" sz="2400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GPL</a:t>
            </a:r>
            <a:r>
              <a:rPr kumimoji="1" lang="zh-CN" altLang="en-US" sz="2400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许可</a:t>
            </a:r>
            <a:endParaRPr kumimoji="1" lang="en-US" altLang="zh-CN" sz="2400" u="none" kern="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/>
            <a:r>
              <a:rPr kumimoji="1" lang="en-US" altLang="zh-CN" sz="2400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C++</a:t>
            </a:r>
            <a:r>
              <a:rPr kumimoji="1" lang="zh-CN" altLang="en-US" sz="2400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和</a:t>
            </a:r>
            <a:r>
              <a:rPr kumimoji="1" lang="en-US" altLang="zh-CN" sz="2400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Python</a:t>
            </a:r>
            <a:r>
              <a:rPr kumimoji="1" lang="zh-CN" altLang="en-US" sz="2400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实现</a:t>
            </a:r>
            <a:endParaRPr kumimoji="1" lang="en-US" altLang="zh-CN" sz="2400" u="none" kern="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kumimoji="1" lang="en-US" altLang="zh-CN" sz="2800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Ryu</a:t>
            </a:r>
          </a:p>
          <a:p>
            <a:pPr lvl="1"/>
            <a:r>
              <a:rPr kumimoji="1" lang="en-US" altLang="zh-CN" sz="2400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Apache</a:t>
            </a:r>
            <a:r>
              <a:rPr kumimoji="1" lang="zh-CN" altLang="en-US" sz="2400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许可</a:t>
            </a:r>
            <a:endParaRPr kumimoji="1" lang="en-US" altLang="zh-CN" sz="2400" u="none" kern="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/>
            <a:r>
              <a:rPr kumimoji="1" lang="en-US" altLang="zh-CN" sz="2400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Python</a:t>
            </a:r>
            <a:r>
              <a:rPr kumimoji="1" lang="zh-CN" altLang="en-US" sz="2400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实现</a:t>
            </a:r>
            <a:endParaRPr kumimoji="1" lang="en-US" altLang="zh-CN" sz="2400" u="none" kern="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kumimoji="1" lang="en-US" altLang="zh-CN" sz="2800" u="none" kern="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RouteFlow</a:t>
            </a:r>
            <a:endParaRPr kumimoji="1" lang="en-US" altLang="zh-CN" sz="2800" u="none" kern="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F94AFC54-69DA-AD4F-B311-09F7DDE534C9}"/>
              </a:ext>
            </a:extLst>
          </p:cNvPr>
          <p:cNvSpPr txBox="1">
            <a:spLocks/>
          </p:cNvSpPr>
          <p:nvPr/>
        </p:nvSpPr>
        <p:spPr>
          <a:xfrm>
            <a:off x="5258947" y="1267283"/>
            <a:ext cx="3129477" cy="4981347"/>
          </a:xfrm>
          <a:prstGeom prst="rect">
            <a:avLst/>
          </a:prstGeom>
        </p:spPr>
        <p:txBody>
          <a:bodyPr/>
          <a:lstStyle>
            <a:lvl1pPr marL="342886" indent="-34288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898" indent="-32542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06" indent="-35082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793" indent="-315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+mn-ea"/>
              </a:defRPr>
            </a:lvl4pPr>
            <a:lvl5pPr marL="1681093" indent="-3397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138589" indent="-3397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770" indent="-3397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2950" indent="-3397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10131" indent="-3397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kumimoji="1" lang="en-US" altLang="zh-CN" sz="2800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Floodlight</a:t>
            </a:r>
          </a:p>
          <a:p>
            <a:pPr lvl="1"/>
            <a:r>
              <a:rPr kumimoji="1" lang="en-US" altLang="zh-CN" sz="2400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Apache</a:t>
            </a:r>
            <a:r>
              <a:rPr kumimoji="1" lang="zh-CN" altLang="en-US" sz="2400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许可</a:t>
            </a:r>
            <a:endParaRPr kumimoji="1" lang="en-US" altLang="zh-CN" sz="2400" u="none" kern="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/>
            <a:r>
              <a:rPr kumimoji="1" lang="en-US" altLang="zh-CN" sz="2400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Java</a:t>
            </a:r>
            <a:r>
              <a:rPr kumimoji="1" lang="zh-CN" altLang="en-US" sz="2400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实现</a:t>
            </a:r>
            <a:endParaRPr kumimoji="1" lang="en-US" altLang="zh-CN" sz="2400" u="none" kern="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kumimoji="1" lang="en-US" altLang="zh-CN" sz="2800" u="none" kern="0" dirty="0" err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OpenDaylight</a:t>
            </a:r>
            <a:endParaRPr kumimoji="1" lang="en-US" altLang="zh-CN" sz="2800" u="none" kern="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/>
            <a:r>
              <a:rPr kumimoji="1" lang="en-US" altLang="zh-CN" sz="2000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Eclipse</a:t>
            </a:r>
            <a:r>
              <a:rPr kumimoji="1" lang="zh-CN" altLang="en-US" sz="2000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公共许可</a:t>
            </a:r>
            <a:endParaRPr kumimoji="1" lang="en-US" altLang="zh-CN" sz="2000" u="none" kern="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/>
            <a:r>
              <a:rPr kumimoji="1" lang="en-US" altLang="zh-CN" sz="2000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Java</a:t>
            </a:r>
            <a:r>
              <a:rPr kumimoji="1" lang="zh-CN" altLang="en-US" sz="2000" u="none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实现</a:t>
            </a:r>
            <a:endParaRPr kumimoji="1" lang="en-US" altLang="zh-CN" sz="2000" u="none" kern="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kumimoji="1" lang="en-US" altLang="zh-CN" sz="2800" u="none" kern="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ONOS</a:t>
            </a:r>
          </a:p>
        </p:txBody>
      </p:sp>
    </p:spTree>
    <p:extLst>
      <p:ext uri="{BB962C8B-B14F-4D97-AF65-F5344CB8AC3E}">
        <p14:creationId xmlns:p14="http://schemas.microsoft.com/office/powerpoint/2010/main" val="370732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21" name="组合 1">
            <a:extLst>
              <a:ext uri="{FF2B5EF4-FFF2-40B4-BE49-F238E27FC236}">
                <a16:creationId xmlns:a16="http://schemas.microsoft.com/office/drawing/2014/main" id="{C9893778-FBDD-4040-9E2D-1A6B62FC55E4}"/>
              </a:ext>
            </a:extLst>
          </p:cNvPr>
          <p:cNvGrpSpPr>
            <a:grpSpLocks/>
          </p:cNvGrpSpPr>
          <p:nvPr/>
        </p:nvGrpSpPr>
        <p:grpSpPr bwMode="auto">
          <a:xfrm>
            <a:off x="755651" y="1196977"/>
            <a:ext cx="3765550" cy="4805440"/>
            <a:chOff x="518492" y="1002360"/>
            <a:chExt cx="4211638" cy="5250552"/>
          </a:xfrm>
        </p:grpSpPr>
        <p:sp>
          <p:nvSpPr>
            <p:cNvPr id="375" name="Rounded Rectangle 374">
              <a:extLst>
                <a:ext uri="{FF2B5EF4-FFF2-40B4-BE49-F238E27FC236}">
                  <a16:creationId xmlns:a16="http://schemas.microsoft.com/office/drawing/2014/main" id="{C288CB01-E27F-9C4B-8946-019849CC718A}"/>
                </a:ext>
              </a:extLst>
            </p:cNvPr>
            <p:cNvSpPr/>
            <p:nvPr/>
          </p:nvSpPr>
          <p:spPr>
            <a:xfrm>
              <a:off x="518492" y="2573857"/>
              <a:ext cx="4211638" cy="1061541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12700">
              <a:noFill/>
              <a:tailEnd type="arrow"/>
            </a:ln>
          </p:spPr>
          <p:txBody>
            <a:bodyPr wrap="none"/>
            <a:lstStyle/>
            <a:p>
              <a:pPr>
                <a:defRPr/>
              </a:pPr>
              <a:endParaRPr lang="en-US" sz="1600" b="1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380" name="Rounded Rectangle 379">
              <a:extLst>
                <a:ext uri="{FF2B5EF4-FFF2-40B4-BE49-F238E27FC236}">
                  <a16:creationId xmlns:a16="http://schemas.microsoft.com/office/drawing/2014/main" id="{965C3CD0-CC04-2F4D-8378-DFAB5376F08F}"/>
                </a:ext>
              </a:extLst>
            </p:cNvPr>
            <p:cNvSpPr/>
            <p:nvPr/>
          </p:nvSpPr>
          <p:spPr>
            <a:xfrm>
              <a:off x="545126" y="3770693"/>
              <a:ext cx="4185004" cy="544647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12700">
              <a:noFill/>
              <a:tailEnd type="arrow"/>
            </a:ln>
          </p:spPr>
          <p:txBody>
            <a:bodyPr wrap="none"/>
            <a:lstStyle/>
            <a:p>
              <a:pPr>
                <a:defRPr/>
              </a:pPr>
              <a:endParaRPr lang="en-US" sz="1600" b="1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cxnSp>
          <p:nvCxnSpPr>
            <p:cNvPr id="81947" name="Straight Connector 385">
              <a:extLst>
                <a:ext uri="{FF2B5EF4-FFF2-40B4-BE49-F238E27FC236}">
                  <a16:creationId xmlns:a16="http://schemas.microsoft.com/office/drawing/2014/main" id="{A1821A9F-878A-8741-A202-31966C0C015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85167" y="4418659"/>
              <a:ext cx="4103688" cy="0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1948" name="Group 400">
              <a:extLst>
                <a:ext uri="{FF2B5EF4-FFF2-40B4-BE49-F238E27FC236}">
                  <a16:creationId xmlns:a16="http://schemas.microsoft.com/office/drawing/2014/main" id="{C51B19D2-2949-304B-AF7E-9C429FFF1E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7293" y="3147991"/>
              <a:ext cx="1255021" cy="412822"/>
              <a:chOff x="3116876" y="457073"/>
              <a:chExt cx="1444317" cy="459906"/>
            </a:xfrm>
          </p:grpSpPr>
          <p:sp>
            <p:nvSpPr>
              <p:cNvPr id="402" name="Rounded Rectangle 401">
                <a:extLst>
                  <a:ext uri="{FF2B5EF4-FFF2-40B4-BE49-F238E27FC236}">
                    <a16:creationId xmlns:a16="http://schemas.microsoft.com/office/drawing/2014/main" id="{699F6B8B-580F-FB49-88CE-5F384423E7AA}"/>
                  </a:ext>
                </a:extLst>
              </p:cNvPr>
              <p:cNvSpPr/>
              <p:nvPr/>
            </p:nvSpPr>
            <p:spPr>
              <a:xfrm>
                <a:off x="3128786" y="457073"/>
                <a:ext cx="1432407" cy="459906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outerShdw blurRad="50800" dist="38100" dir="2700000" algn="tl" rotWithShape="0">
                  <a:schemeClr val="accent1">
                    <a:lumMod val="75000"/>
                    <a:alpha val="99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en-US" sz="1600" b="1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82071" name="TextBox 402">
                <a:extLst>
                  <a:ext uri="{FF2B5EF4-FFF2-40B4-BE49-F238E27FC236}">
                    <a16:creationId xmlns:a16="http://schemas.microsoft.com/office/drawing/2014/main" id="{3A552747-5D42-154A-A43B-DC13A42365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6876" y="541672"/>
                <a:ext cx="1426173" cy="3518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ts val="1600"/>
                  </a:lnSpc>
                </a:pPr>
                <a:r>
                  <a:rPr lang="zh-CN" altLang="en-US" sz="1200" b="1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Arial" panose="020B0604020202020204" pitchFamily="34" charset="0"/>
                  </a:rPr>
                  <a:t>链路状态信息</a:t>
                </a:r>
                <a:endParaRPr lang="en-US" altLang="zh-CN" sz="1200" b="1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1949" name="Group 403">
              <a:extLst>
                <a:ext uri="{FF2B5EF4-FFF2-40B4-BE49-F238E27FC236}">
                  <a16:creationId xmlns:a16="http://schemas.microsoft.com/office/drawing/2014/main" id="{A3C02869-5EDA-2F44-B7B0-2CCDB1B31F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86178" y="3163602"/>
              <a:ext cx="1067136" cy="397211"/>
              <a:chOff x="3099516" y="535472"/>
              <a:chExt cx="1395170" cy="381598"/>
            </a:xfrm>
          </p:grpSpPr>
          <p:sp>
            <p:nvSpPr>
              <p:cNvPr id="405" name="Rounded Rectangle 404">
                <a:extLst>
                  <a:ext uri="{FF2B5EF4-FFF2-40B4-BE49-F238E27FC236}">
                    <a16:creationId xmlns:a16="http://schemas.microsoft.com/office/drawing/2014/main" id="{FE0BD4BC-9D58-F343-A420-77C9EF238BBD}"/>
                  </a:ext>
                </a:extLst>
              </p:cNvPr>
              <p:cNvSpPr/>
              <p:nvPr/>
            </p:nvSpPr>
            <p:spPr>
              <a:xfrm>
                <a:off x="3130343" y="535472"/>
                <a:ext cx="1323182" cy="381598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outerShdw blurRad="50800" dist="38100" dir="2700000" algn="tl" rotWithShape="0">
                  <a:schemeClr val="accent1">
                    <a:lumMod val="75000"/>
                    <a:alpha val="99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en-US" sz="1600" b="1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82069" name="TextBox 405">
                <a:extLst>
                  <a:ext uri="{FF2B5EF4-FFF2-40B4-BE49-F238E27FC236}">
                    <a16:creationId xmlns:a16="http://schemas.microsoft.com/office/drawing/2014/main" id="{89D5A758-B36E-4242-AFCD-B78E9B4C834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99516" y="593019"/>
                <a:ext cx="1395170" cy="3034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ts val="1600"/>
                  </a:lnSpc>
                </a:pPr>
                <a:r>
                  <a:rPr lang="zh-CN" altLang="en-US" sz="1200" b="1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Arial" panose="020B0604020202020204" pitchFamily="34" charset="0"/>
                  </a:rPr>
                  <a:t>交换机信息</a:t>
                </a:r>
                <a:endParaRPr lang="en-US" altLang="zh-CN" sz="1200" b="1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1950" name="Group 406">
              <a:extLst>
                <a:ext uri="{FF2B5EF4-FFF2-40B4-BE49-F238E27FC236}">
                  <a16:creationId xmlns:a16="http://schemas.microsoft.com/office/drawing/2014/main" id="{53DE43EB-9252-034B-9F91-E854C87CF7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9682" y="3147991"/>
              <a:ext cx="960581" cy="412822"/>
              <a:chOff x="3128469" y="457073"/>
              <a:chExt cx="1432541" cy="459906"/>
            </a:xfrm>
          </p:grpSpPr>
          <p:sp>
            <p:nvSpPr>
              <p:cNvPr id="408" name="Rounded Rectangle 407">
                <a:extLst>
                  <a:ext uri="{FF2B5EF4-FFF2-40B4-BE49-F238E27FC236}">
                    <a16:creationId xmlns:a16="http://schemas.microsoft.com/office/drawing/2014/main" id="{4D523B89-9ADB-DE48-B786-6C823E90D472}"/>
                  </a:ext>
                </a:extLst>
              </p:cNvPr>
              <p:cNvSpPr/>
              <p:nvPr/>
            </p:nvSpPr>
            <p:spPr>
              <a:xfrm>
                <a:off x="3128469" y="457073"/>
                <a:ext cx="1432541" cy="459906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outerShdw blurRad="50800" dist="38100" dir="2700000" algn="tl" rotWithShape="0">
                  <a:schemeClr val="accent1">
                    <a:lumMod val="75000"/>
                    <a:alpha val="99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en-US" sz="1600" b="1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82067" name="TextBox 408">
                <a:extLst>
                  <a:ext uri="{FF2B5EF4-FFF2-40B4-BE49-F238E27FC236}">
                    <a16:creationId xmlns:a16="http://schemas.microsoft.com/office/drawing/2014/main" id="{BD187B40-7C62-004C-B7EA-9E2F866B45A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82207" y="541672"/>
                <a:ext cx="1334765" cy="3518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ts val="1600"/>
                  </a:lnSpc>
                </a:pPr>
                <a:r>
                  <a:rPr lang="zh-CN" altLang="en-US" sz="1200" b="1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Arial" panose="020B0604020202020204" pitchFamily="34" charset="0"/>
                  </a:rPr>
                  <a:t>主机信息</a:t>
                </a:r>
                <a:endParaRPr lang="en-US" altLang="zh-CN" sz="1200" b="1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1951" name="Group 409">
              <a:extLst>
                <a:ext uri="{FF2B5EF4-FFF2-40B4-BE49-F238E27FC236}">
                  <a16:creationId xmlns:a16="http://schemas.microsoft.com/office/drawing/2014/main" id="{1B015652-A607-6247-9A26-4CAD61107D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0167" y="2655381"/>
              <a:ext cx="887782" cy="381600"/>
              <a:chOff x="3130024" y="458338"/>
              <a:chExt cx="1430364" cy="458640"/>
            </a:xfrm>
          </p:grpSpPr>
          <p:sp>
            <p:nvSpPr>
              <p:cNvPr id="411" name="Rounded Rectangle 410">
                <a:extLst>
                  <a:ext uri="{FF2B5EF4-FFF2-40B4-BE49-F238E27FC236}">
                    <a16:creationId xmlns:a16="http://schemas.microsoft.com/office/drawing/2014/main" id="{9050B0A9-3368-0A43-A647-B86F3533C647}"/>
                  </a:ext>
                </a:extLst>
              </p:cNvPr>
              <p:cNvSpPr/>
              <p:nvPr/>
            </p:nvSpPr>
            <p:spPr>
              <a:xfrm>
                <a:off x="3130024" y="458338"/>
                <a:ext cx="1430364" cy="45864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outerShdw blurRad="50800" dist="38100" dir="2700000" algn="tl" rotWithShape="0">
                  <a:schemeClr val="accent1">
                    <a:lumMod val="75000"/>
                    <a:alpha val="99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en-US" sz="1600" b="1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82065" name="TextBox 411">
                <a:extLst>
                  <a:ext uri="{FF2B5EF4-FFF2-40B4-BE49-F238E27FC236}">
                    <a16:creationId xmlns:a16="http://schemas.microsoft.com/office/drawing/2014/main" id="{9D6F1D36-4A37-D144-AB27-AD0CAF1EB6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5892" y="509559"/>
                <a:ext cx="887399" cy="379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ts val="1600"/>
                  </a:lnSpc>
                </a:pPr>
                <a:r>
                  <a:rPr lang="zh-CN" altLang="en-US" sz="1200" b="1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Arial" panose="020B0604020202020204" pitchFamily="34" charset="0"/>
                  </a:rPr>
                  <a:t>统计</a:t>
                </a:r>
                <a:endParaRPr lang="en-US" altLang="zh-CN" sz="1200" b="1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1952" name="Group 412">
              <a:extLst>
                <a:ext uri="{FF2B5EF4-FFF2-40B4-BE49-F238E27FC236}">
                  <a16:creationId xmlns:a16="http://schemas.microsoft.com/office/drawing/2014/main" id="{CEA84C7F-BE02-3F4E-8CF0-A1FD6DB3F2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6963" y="2641505"/>
              <a:ext cx="960579" cy="404149"/>
              <a:chOff x="3129355" y="458778"/>
              <a:chExt cx="1431884" cy="459071"/>
            </a:xfrm>
          </p:grpSpPr>
          <p:sp>
            <p:nvSpPr>
              <p:cNvPr id="414" name="Rounded Rectangle 413">
                <a:extLst>
                  <a:ext uri="{FF2B5EF4-FFF2-40B4-BE49-F238E27FC236}">
                    <a16:creationId xmlns:a16="http://schemas.microsoft.com/office/drawing/2014/main" id="{5F880563-7F5A-9B4C-B0C6-ECC2495C6E16}"/>
                  </a:ext>
                </a:extLst>
              </p:cNvPr>
              <p:cNvSpPr/>
              <p:nvPr/>
            </p:nvSpPr>
            <p:spPr>
              <a:xfrm>
                <a:off x="3129355" y="458778"/>
                <a:ext cx="1431884" cy="459071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outerShdw blurRad="50800" dist="38100" dir="2700000" algn="tl" rotWithShape="0">
                  <a:schemeClr val="accent1">
                    <a:lumMod val="75000"/>
                    <a:alpha val="99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en-US" sz="1600" b="1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82063" name="TextBox 414">
                <a:extLst>
                  <a:ext uri="{FF2B5EF4-FFF2-40B4-BE49-F238E27FC236}">
                    <a16:creationId xmlns:a16="http://schemas.microsoft.com/office/drawing/2014/main" id="{706993D1-6EE9-F342-B471-04DE6B0771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59025" y="526493"/>
                <a:ext cx="821020" cy="3587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ts val="1600"/>
                  </a:lnSpc>
                </a:pPr>
                <a:r>
                  <a:rPr lang="zh-CN" altLang="en-US" sz="1200" b="1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Arial" panose="020B0604020202020204" pitchFamily="34" charset="0"/>
                  </a:rPr>
                  <a:t>流表</a:t>
                </a:r>
                <a:endParaRPr lang="en-US" altLang="zh-CN" sz="1200" b="1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16" name="TextBox 415">
              <a:extLst>
                <a:ext uri="{FF2B5EF4-FFF2-40B4-BE49-F238E27FC236}">
                  <a16:creationId xmlns:a16="http://schemas.microsoft.com/office/drawing/2014/main" id="{78CDDE09-8807-4A43-A5A9-3179DB41DAC2}"/>
                </a:ext>
              </a:extLst>
            </p:cNvPr>
            <p:cNvSpPr txBox="1"/>
            <p:nvPr/>
          </p:nvSpPr>
          <p:spPr>
            <a:xfrm>
              <a:off x="2535532" y="2554732"/>
              <a:ext cx="569957" cy="57168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800" b="1" u="none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… </a:t>
              </a:r>
              <a:r>
                <a:rPr lang="en-US" sz="28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 </a:t>
              </a:r>
            </a:p>
          </p:txBody>
        </p: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9C4641DA-2E48-D249-8723-B55F16CD9142}"/>
                </a:ext>
              </a:extLst>
            </p:cNvPr>
            <p:cNvSpPr txBox="1"/>
            <p:nvPr/>
          </p:nvSpPr>
          <p:spPr>
            <a:xfrm>
              <a:off x="3082407" y="3105477"/>
              <a:ext cx="830473" cy="57168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 b="1" u="none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…  </a:t>
              </a:r>
            </a:p>
          </p:txBody>
        </p:sp>
        <p:grpSp>
          <p:nvGrpSpPr>
            <p:cNvPr id="81955" name="Group 417">
              <a:extLst>
                <a:ext uri="{FF2B5EF4-FFF2-40B4-BE49-F238E27FC236}">
                  <a16:creationId xmlns:a16="http://schemas.microsoft.com/office/drawing/2014/main" id="{A93ADA36-B327-224C-A582-A352C20FDF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4145" y="3900784"/>
              <a:ext cx="1257100" cy="316177"/>
              <a:chOff x="3129619" y="457215"/>
              <a:chExt cx="1432098" cy="506023"/>
            </a:xfrm>
          </p:grpSpPr>
          <p:sp>
            <p:nvSpPr>
              <p:cNvPr id="419" name="Rounded Rectangle 418">
                <a:extLst>
                  <a:ext uri="{FF2B5EF4-FFF2-40B4-BE49-F238E27FC236}">
                    <a16:creationId xmlns:a16="http://schemas.microsoft.com/office/drawing/2014/main" id="{73A63E64-82CE-9240-B285-37004D24F2B6}"/>
                  </a:ext>
                </a:extLst>
              </p:cNvPr>
              <p:cNvSpPr/>
              <p:nvPr/>
            </p:nvSpPr>
            <p:spPr>
              <a:xfrm>
                <a:off x="3129619" y="457215"/>
                <a:ext cx="1432098" cy="460823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outerShdw blurRad="50800" dist="38100" dir="2700000" algn="tl" rotWithShape="0">
                  <a:schemeClr val="accent1">
                    <a:lumMod val="75000"/>
                    <a:alpha val="99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en-US" sz="1600" b="1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82061" name="TextBox 419">
                <a:extLst>
                  <a:ext uri="{FF2B5EF4-FFF2-40B4-BE49-F238E27FC236}">
                    <a16:creationId xmlns:a16="http://schemas.microsoft.com/office/drawing/2014/main" id="{EBBD0507-5F64-2E4A-90FC-4F7585AEA1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73392" y="457775"/>
                <a:ext cx="1152373" cy="5054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ts val="1600"/>
                  </a:lnSpc>
                </a:pPr>
                <a:r>
                  <a:rPr lang="en-US" altLang="zh-CN" sz="1200" b="1" u="none">
                    <a:latin typeface="华文新魏" panose="02010800040101010101" pitchFamily="2" charset="-122"/>
                    <a:ea typeface="华文新魏" panose="02010800040101010101" pitchFamily="2" charset="-122"/>
                    <a:cs typeface="Arial" panose="020B0604020202020204" pitchFamily="34" charset="0"/>
                  </a:rPr>
                  <a:t>OpenFlow</a:t>
                </a:r>
              </a:p>
            </p:txBody>
          </p:sp>
        </p:grpSp>
        <p:grpSp>
          <p:nvGrpSpPr>
            <p:cNvPr id="81956" name="Group 420">
              <a:extLst>
                <a:ext uri="{FF2B5EF4-FFF2-40B4-BE49-F238E27FC236}">
                  <a16:creationId xmlns:a16="http://schemas.microsoft.com/office/drawing/2014/main" id="{DB5DEE4D-EABE-4C46-BF64-91E772823D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23814" y="3905987"/>
              <a:ext cx="1244670" cy="333775"/>
              <a:chOff x="3129159" y="457952"/>
              <a:chExt cx="1432406" cy="498346"/>
            </a:xfrm>
          </p:grpSpPr>
          <p:sp>
            <p:nvSpPr>
              <p:cNvPr id="422" name="Rounded Rectangle 421">
                <a:extLst>
                  <a:ext uri="{FF2B5EF4-FFF2-40B4-BE49-F238E27FC236}">
                    <a16:creationId xmlns:a16="http://schemas.microsoft.com/office/drawing/2014/main" id="{0624D740-A68F-C543-BF5E-6CFA7569916F}"/>
                  </a:ext>
                </a:extLst>
              </p:cNvPr>
              <p:cNvSpPr/>
              <p:nvPr/>
            </p:nvSpPr>
            <p:spPr>
              <a:xfrm>
                <a:off x="3129159" y="457952"/>
                <a:ext cx="1432406" cy="458392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outerShdw blurRad="50800" dist="38100" dir="2700000" algn="tl" rotWithShape="0">
                  <a:schemeClr val="accent1">
                    <a:lumMod val="75000"/>
                    <a:alpha val="99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en-US" sz="1600" b="1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82059" name="TextBox 422">
                <a:extLst>
                  <a:ext uri="{FF2B5EF4-FFF2-40B4-BE49-F238E27FC236}">
                    <a16:creationId xmlns:a16="http://schemas.microsoft.com/office/drawing/2014/main" id="{82F798E1-9661-7B4F-A602-2327EA89A0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61468" y="484749"/>
                <a:ext cx="776224" cy="4715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ts val="1600"/>
                  </a:lnSpc>
                </a:pPr>
                <a:r>
                  <a:rPr lang="en-US" altLang="zh-CN" sz="1200" b="1" u="none">
                    <a:latin typeface="华文新魏" panose="02010800040101010101" pitchFamily="2" charset="-122"/>
                    <a:ea typeface="华文新魏" panose="02010800040101010101" pitchFamily="2" charset="-122"/>
                    <a:cs typeface="Arial" panose="020B0604020202020204" pitchFamily="34" charset="0"/>
                  </a:rPr>
                  <a:t>SNMP</a:t>
                </a:r>
              </a:p>
            </p:txBody>
          </p:sp>
        </p:grpSp>
        <p:sp>
          <p:nvSpPr>
            <p:cNvPr id="424" name="TextBox 423">
              <a:extLst>
                <a:ext uri="{FF2B5EF4-FFF2-40B4-BE49-F238E27FC236}">
                  <a16:creationId xmlns:a16="http://schemas.microsoft.com/office/drawing/2014/main" id="{2BAB393E-73B7-8E46-A60C-2E9842B65D25}"/>
                </a:ext>
              </a:extLst>
            </p:cNvPr>
            <p:cNvSpPr txBox="1"/>
            <p:nvPr/>
          </p:nvSpPr>
          <p:spPr>
            <a:xfrm>
              <a:off x="2405917" y="3755839"/>
              <a:ext cx="830473" cy="57168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 b="1" u="none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…  </a:t>
              </a:r>
            </a:p>
          </p:txBody>
        </p:sp>
        <p:sp>
          <p:nvSpPr>
            <p:cNvPr id="146" name="Rounded Rectangle 145">
              <a:extLst>
                <a:ext uri="{FF2B5EF4-FFF2-40B4-BE49-F238E27FC236}">
                  <a16:creationId xmlns:a16="http://schemas.microsoft.com/office/drawing/2014/main" id="{E14CB9A0-7632-164D-8546-F81E89E04F98}"/>
                </a:ext>
              </a:extLst>
            </p:cNvPr>
            <p:cNvSpPr/>
            <p:nvPr/>
          </p:nvSpPr>
          <p:spPr>
            <a:xfrm>
              <a:off x="518492" y="1878305"/>
              <a:ext cx="4211638" cy="575869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12700">
              <a:noFill/>
              <a:tailEnd type="arrow"/>
            </a:ln>
          </p:spPr>
          <p:txBody>
            <a:bodyPr wrap="none"/>
            <a:lstStyle/>
            <a:p>
              <a:pPr>
                <a:defRPr/>
              </a:pPr>
              <a:endParaRPr lang="en-US" sz="1600" b="1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grpSp>
          <p:nvGrpSpPr>
            <p:cNvPr id="81959" name="Group 424">
              <a:extLst>
                <a:ext uri="{FF2B5EF4-FFF2-40B4-BE49-F238E27FC236}">
                  <a16:creationId xmlns:a16="http://schemas.microsoft.com/office/drawing/2014/main" id="{5F6C676A-FE6B-624E-996C-1D792123B8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0091" y="1937279"/>
              <a:ext cx="1045886" cy="459655"/>
              <a:chOff x="3086205" y="457658"/>
              <a:chExt cx="1476585" cy="460728"/>
            </a:xfrm>
          </p:grpSpPr>
          <p:sp>
            <p:nvSpPr>
              <p:cNvPr id="426" name="Rounded Rectangle 425">
                <a:extLst>
                  <a:ext uri="{FF2B5EF4-FFF2-40B4-BE49-F238E27FC236}">
                    <a16:creationId xmlns:a16="http://schemas.microsoft.com/office/drawing/2014/main" id="{3015F01B-840A-5E41-8D06-F9CD4FF0B139}"/>
                  </a:ext>
                </a:extLst>
              </p:cNvPr>
              <p:cNvSpPr/>
              <p:nvPr/>
            </p:nvSpPr>
            <p:spPr>
              <a:xfrm>
                <a:off x="3128931" y="457658"/>
                <a:ext cx="1433859" cy="460728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outerShdw blurRad="50800" dist="38100" dir="2700000" algn="tl" rotWithShape="0">
                  <a:schemeClr val="accent1">
                    <a:lumMod val="75000"/>
                    <a:alpha val="99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en-US" sz="1600" b="1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82057" name="TextBox 426">
                <a:extLst>
                  <a:ext uri="{FF2B5EF4-FFF2-40B4-BE49-F238E27FC236}">
                    <a16:creationId xmlns:a16="http://schemas.microsoft.com/office/drawing/2014/main" id="{DC945D26-6AB8-0141-8ED7-AFD27AE3EB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86205" y="553832"/>
                <a:ext cx="1461287" cy="3165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ts val="1600"/>
                  </a:lnSpc>
                </a:pPr>
                <a:r>
                  <a:rPr lang="zh-CN" altLang="en-US" sz="1200" b="1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Arial" panose="020B0604020202020204" pitchFamily="34" charset="0"/>
                  </a:rPr>
                  <a:t>网络图</a:t>
                </a:r>
                <a:endParaRPr lang="en-US" altLang="zh-CN" sz="1200" b="1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1960" name="Group 427">
              <a:extLst>
                <a:ext uri="{FF2B5EF4-FFF2-40B4-BE49-F238E27FC236}">
                  <a16:creationId xmlns:a16="http://schemas.microsoft.com/office/drawing/2014/main" id="{1F175599-5D41-B74C-BAE2-6ADB0A90B5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85542" y="1937279"/>
              <a:ext cx="1035050" cy="459653"/>
              <a:chOff x="3103238" y="457699"/>
              <a:chExt cx="1461287" cy="460694"/>
            </a:xfrm>
          </p:grpSpPr>
          <p:sp>
            <p:nvSpPr>
              <p:cNvPr id="429" name="Rounded Rectangle 428">
                <a:extLst>
                  <a:ext uri="{FF2B5EF4-FFF2-40B4-BE49-F238E27FC236}">
                    <a16:creationId xmlns:a16="http://schemas.microsoft.com/office/drawing/2014/main" id="{D1FF43A2-1EB3-4B40-867B-FAC3DB27292E}"/>
                  </a:ext>
                </a:extLst>
              </p:cNvPr>
              <p:cNvSpPr/>
              <p:nvPr/>
            </p:nvSpPr>
            <p:spPr>
              <a:xfrm>
                <a:off x="3127388" y="457699"/>
                <a:ext cx="1433859" cy="460694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outerShdw blurRad="50800" dist="38100" dir="2700000" algn="tl" rotWithShape="0">
                  <a:schemeClr val="accent1">
                    <a:lumMod val="75000"/>
                    <a:alpha val="99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en-US" sz="1600" b="1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82055" name="TextBox 429">
                <a:extLst>
                  <a:ext uri="{FF2B5EF4-FFF2-40B4-BE49-F238E27FC236}">
                    <a16:creationId xmlns:a16="http://schemas.microsoft.com/office/drawing/2014/main" id="{442F114D-09B8-6D40-9F35-8027CA3565D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03238" y="553253"/>
                <a:ext cx="1461287" cy="3165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ts val="1600"/>
                  </a:lnSpc>
                </a:pPr>
                <a:r>
                  <a:rPr lang="zh-CN" altLang="en-US" sz="1200" b="1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Arial" panose="020B0604020202020204" pitchFamily="34" charset="0"/>
                  </a:rPr>
                  <a:t>意图</a:t>
                </a:r>
                <a:endParaRPr lang="en-US" altLang="zh-CN" sz="1200" b="1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1961" name="Group 430">
              <a:extLst>
                <a:ext uri="{FF2B5EF4-FFF2-40B4-BE49-F238E27FC236}">
                  <a16:creationId xmlns:a16="http://schemas.microsoft.com/office/drawing/2014/main" id="{0108CA5D-12ED-6042-962C-2F04FF7A9D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29792" y="1910409"/>
              <a:ext cx="1033463" cy="540018"/>
              <a:chOff x="3103238" y="432317"/>
              <a:chExt cx="1461287" cy="541278"/>
            </a:xfrm>
          </p:grpSpPr>
          <p:sp>
            <p:nvSpPr>
              <p:cNvPr id="432" name="Rounded Rectangle 431">
                <a:extLst>
                  <a:ext uri="{FF2B5EF4-FFF2-40B4-BE49-F238E27FC236}">
                    <a16:creationId xmlns:a16="http://schemas.microsoft.com/office/drawing/2014/main" id="{118FF048-3C9C-414A-AB71-D2CE2B1E4B1F}"/>
                  </a:ext>
                </a:extLst>
              </p:cNvPr>
              <p:cNvSpPr/>
              <p:nvPr/>
            </p:nvSpPr>
            <p:spPr>
              <a:xfrm>
                <a:off x="3127928" y="459250"/>
                <a:ext cx="1433549" cy="45898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outerShdw blurRad="50800" dist="38100" dir="2700000" algn="tl" rotWithShape="0">
                  <a:schemeClr val="accent1">
                    <a:lumMod val="75000"/>
                    <a:alpha val="99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en-US" sz="1600" b="1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82053" name="TextBox 432">
                <a:extLst>
                  <a:ext uri="{FF2B5EF4-FFF2-40B4-BE49-F238E27FC236}">
                    <a16:creationId xmlns:a16="http://schemas.microsoft.com/office/drawing/2014/main" id="{93E34352-0E4F-9F43-B586-C638531045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03238" y="432317"/>
                <a:ext cx="1461287" cy="5412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ts val="1600"/>
                  </a:lnSpc>
                </a:pPr>
                <a:r>
                  <a:rPr lang="en-US" altLang="zh-CN" sz="1200" b="1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Arial" panose="020B0604020202020204" pitchFamily="34" charset="0"/>
                  </a:rPr>
                  <a:t>RESTful</a:t>
                </a:r>
              </a:p>
              <a:p>
                <a:pPr algn="ctr">
                  <a:lnSpc>
                    <a:spcPts val="1600"/>
                  </a:lnSpc>
                </a:pPr>
                <a:r>
                  <a:rPr lang="en-US" altLang="zh-CN" sz="1200" b="1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Arial" panose="020B0604020202020204" pitchFamily="34" charset="0"/>
                  </a:rPr>
                  <a:t>API</a:t>
                </a:r>
              </a:p>
            </p:txBody>
          </p:sp>
        </p:grp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2C037D61-71B8-2D4A-BFD6-6BE3C0490906}"/>
                </a:ext>
              </a:extLst>
            </p:cNvPr>
            <p:cNvSpPr txBox="1"/>
            <p:nvPr/>
          </p:nvSpPr>
          <p:spPr>
            <a:xfrm>
              <a:off x="3084183" y="1925309"/>
              <a:ext cx="830473" cy="57168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 b="1" u="none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…</a:t>
              </a:r>
              <a:r>
                <a:rPr lang="en-US" sz="28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  </a:t>
              </a:r>
            </a:p>
          </p:txBody>
        </p:sp>
        <p:cxnSp>
          <p:nvCxnSpPr>
            <p:cNvPr id="81963" name="Straight Connector 153">
              <a:extLst>
                <a:ext uri="{FF2B5EF4-FFF2-40B4-BE49-F238E27FC236}">
                  <a16:creationId xmlns:a16="http://schemas.microsoft.com/office/drawing/2014/main" id="{08230A4B-B87D-6046-98C7-6BFBF28A655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597867" y="1705622"/>
              <a:ext cx="4117975" cy="0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1964" name="Freeform 2">
              <a:extLst>
                <a:ext uri="{FF2B5EF4-FFF2-40B4-BE49-F238E27FC236}">
                  <a16:creationId xmlns:a16="http://schemas.microsoft.com/office/drawing/2014/main" id="{36FADCB1-AB33-4847-BD0D-D01DCF92FE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755" y="4850459"/>
              <a:ext cx="4057650" cy="1392238"/>
            </a:xfrm>
            <a:custGeom>
              <a:avLst/>
              <a:gdLst>
                <a:gd name="T0" fmla="*/ 2147483646 w 1794"/>
                <a:gd name="T1" fmla="*/ 2147483646 h 933"/>
                <a:gd name="T2" fmla="*/ 2147483646 w 1794"/>
                <a:gd name="T3" fmla="*/ 2147483646 h 933"/>
                <a:gd name="T4" fmla="*/ 2147483646 w 1794"/>
                <a:gd name="T5" fmla="*/ 2147483646 h 933"/>
                <a:gd name="T6" fmla="*/ 2147483646 w 1794"/>
                <a:gd name="T7" fmla="*/ 2147483646 h 933"/>
                <a:gd name="T8" fmla="*/ 2147483646 w 1794"/>
                <a:gd name="T9" fmla="*/ 2147483646 h 933"/>
                <a:gd name="T10" fmla="*/ 2147483646 w 1794"/>
                <a:gd name="T11" fmla="*/ 2147483646 h 933"/>
                <a:gd name="T12" fmla="*/ 2147483646 w 1794"/>
                <a:gd name="T13" fmla="*/ 2147483646 h 933"/>
                <a:gd name="T14" fmla="*/ 2147483646 w 1794"/>
                <a:gd name="T15" fmla="*/ 2147483646 h 933"/>
                <a:gd name="T16" fmla="*/ 2147483646 w 1794"/>
                <a:gd name="T17" fmla="*/ 2147483646 h 933"/>
                <a:gd name="T18" fmla="*/ 2147483646 w 1794"/>
                <a:gd name="T19" fmla="*/ 2147483646 h 933"/>
                <a:gd name="T20" fmla="*/ 2147483646 w 1794"/>
                <a:gd name="T21" fmla="*/ 2147483646 h 9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94"/>
                <a:gd name="T34" fmla="*/ 0 h 933"/>
                <a:gd name="T35" fmla="*/ 1794 w 1794"/>
                <a:gd name="T36" fmla="*/ 933 h 9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94" h="933">
                  <a:moveTo>
                    <a:pt x="6" y="483"/>
                  </a:moveTo>
                  <a:cubicBezTo>
                    <a:pt x="0" y="365"/>
                    <a:pt x="16" y="189"/>
                    <a:pt x="108" y="125"/>
                  </a:cubicBezTo>
                  <a:cubicBezTo>
                    <a:pt x="200" y="61"/>
                    <a:pt x="389" y="116"/>
                    <a:pt x="559" y="100"/>
                  </a:cubicBezTo>
                  <a:cubicBezTo>
                    <a:pt x="729" y="84"/>
                    <a:pt x="935" y="0"/>
                    <a:pt x="1128" y="29"/>
                  </a:cubicBezTo>
                  <a:cubicBezTo>
                    <a:pt x="1321" y="58"/>
                    <a:pt x="1638" y="142"/>
                    <a:pt x="1716" y="275"/>
                  </a:cubicBezTo>
                  <a:cubicBezTo>
                    <a:pt x="1794" y="408"/>
                    <a:pt x="1652" y="721"/>
                    <a:pt x="1596" y="827"/>
                  </a:cubicBezTo>
                  <a:cubicBezTo>
                    <a:pt x="1540" y="933"/>
                    <a:pt x="1506" y="894"/>
                    <a:pt x="1380" y="911"/>
                  </a:cubicBezTo>
                  <a:cubicBezTo>
                    <a:pt x="1254" y="928"/>
                    <a:pt x="1001" y="929"/>
                    <a:pt x="840" y="929"/>
                  </a:cubicBezTo>
                  <a:cubicBezTo>
                    <a:pt x="679" y="929"/>
                    <a:pt x="530" y="927"/>
                    <a:pt x="414" y="911"/>
                  </a:cubicBezTo>
                  <a:cubicBezTo>
                    <a:pt x="298" y="895"/>
                    <a:pt x="211" y="903"/>
                    <a:pt x="143" y="832"/>
                  </a:cubicBezTo>
                  <a:cubicBezTo>
                    <a:pt x="75" y="761"/>
                    <a:pt x="4" y="624"/>
                    <a:pt x="6" y="483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cxnSp>
          <p:nvCxnSpPr>
            <p:cNvPr id="81965" name="Straight Connector 165">
              <a:extLst>
                <a:ext uri="{FF2B5EF4-FFF2-40B4-BE49-F238E27FC236}">
                  <a16:creationId xmlns:a16="http://schemas.microsoft.com/office/drawing/2014/main" id="{A42DD91E-D635-A84E-94B2-BFEDEF8CF7E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669430" y="5233047"/>
              <a:ext cx="615950" cy="282575"/>
            </a:xfrm>
            <a:prstGeom prst="line">
              <a:avLst/>
            </a:prstGeom>
            <a:noFill/>
            <a:ln w="3492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67E4902E-FA30-EE4A-A13A-88A5BC6A180F}"/>
                </a:ext>
              </a:extLst>
            </p:cNvPr>
            <p:cNvCxnSpPr/>
            <p:nvPr/>
          </p:nvCxnSpPr>
          <p:spPr bwMode="auto">
            <a:xfrm>
              <a:off x="1658404" y="5539928"/>
              <a:ext cx="1653051" cy="13703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/>
            </a:extLst>
          </p:spPr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84172B2-5530-FE42-8310-6472A7AC0C25}"/>
                </a:ext>
              </a:extLst>
            </p:cNvPr>
            <p:cNvCxnSpPr>
              <a:endCxn id="353" idx="1"/>
            </p:cNvCxnSpPr>
            <p:nvPr/>
          </p:nvCxnSpPr>
          <p:spPr bwMode="auto">
            <a:xfrm>
              <a:off x="1669058" y="5597169"/>
              <a:ext cx="317827" cy="38680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/>
            </a:extLst>
          </p:spPr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CC4FEAB6-0E2F-F141-BA73-146489EC7290}"/>
                </a:ext>
              </a:extLst>
            </p:cNvPr>
            <p:cNvCxnSpPr>
              <a:stCxn id="339" idx="3"/>
            </p:cNvCxnSpPr>
            <p:nvPr/>
          </p:nvCxnSpPr>
          <p:spPr bwMode="auto">
            <a:xfrm>
              <a:off x="2970547" y="5229446"/>
              <a:ext cx="333806" cy="42149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/>
            </a:extLst>
          </p:spPr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87B3B50A-8616-9043-B02B-38701DB748DB}"/>
                </a:ext>
              </a:extLst>
            </p:cNvPr>
            <p:cNvCxnSpPr/>
            <p:nvPr/>
          </p:nvCxnSpPr>
          <p:spPr bwMode="auto">
            <a:xfrm flipV="1">
              <a:off x="2448531" y="5735933"/>
              <a:ext cx="862924" cy="27579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/>
            </a:extLst>
          </p:spPr>
        </p:cxnSp>
        <p:sp>
          <p:nvSpPr>
            <p:cNvPr id="81970" name="Freeform 223">
              <a:extLst>
                <a:ext uri="{FF2B5EF4-FFF2-40B4-BE49-F238E27FC236}">
                  <a16:creationId xmlns:a16="http://schemas.microsoft.com/office/drawing/2014/main" id="{7C6574A1-F305-2948-8599-44B09EBD9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6555" y="1554809"/>
              <a:ext cx="711200" cy="3730625"/>
            </a:xfrm>
            <a:custGeom>
              <a:avLst/>
              <a:gdLst>
                <a:gd name="T0" fmla="*/ 34422 w 710887"/>
                <a:gd name="T1" fmla="*/ 5994451 h 2943061"/>
                <a:gd name="T2" fmla="*/ 711513 w 710887"/>
                <a:gd name="T3" fmla="*/ 4241152 h 2943061"/>
                <a:gd name="T4" fmla="*/ 710921 w 710887"/>
                <a:gd name="T5" fmla="*/ 3508193 h 2943061"/>
                <a:gd name="T6" fmla="*/ 21885 w 710887"/>
                <a:gd name="T7" fmla="*/ 3120512 h 2943061"/>
                <a:gd name="T8" fmla="*/ 0 w 710887"/>
                <a:gd name="T9" fmla="*/ 0 h 29430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10887" h="2943061">
                  <a:moveTo>
                    <a:pt x="34392" y="2943061"/>
                  </a:moveTo>
                  <a:cubicBezTo>
                    <a:pt x="643118" y="2216702"/>
                    <a:pt x="436371" y="2471136"/>
                    <a:pt x="710887" y="2082254"/>
                  </a:cubicBezTo>
                  <a:cubicBezTo>
                    <a:pt x="710690" y="1923079"/>
                    <a:pt x="710492" y="1881572"/>
                    <a:pt x="710295" y="1722397"/>
                  </a:cubicBezTo>
                  <a:cubicBezTo>
                    <a:pt x="566067" y="1680698"/>
                    <a:pt x="166093" y="1573759"/>
                    <a:pt x="21865" y="1532060"/>
                  </a:cubicBezTo>
                  <a:cubicBezTo>
                    <a:pt x="5542" y="849989"/>
                    <a:pt x="1676" y="727768"/>
                    <a:pt x="0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grpSp>
          <p:nvGrpSpPr>
            <p:cNvPr id="81971" name="Group 224">
              <a:extLst>
                <a:ext uri="{FF2B5EF4-FFF2-40B4-BE49-F238E27FC236}">
                  <a16:creationId xmlns:a16="http://schemas.microsoft.com/office/drawing/2014/main" id="{5AD04D76-269B-CA46-986E-41FDE1BE9B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48807" y="4604401"/>
              <a:ext cx="297982" cy="369913"/>
              <a:chOff x="418816" y="1964112"/>
              <a:chExt cx="296766" cy="369357"/>
            </a:xfrm>
          </p:grpSpPr>
          <p:sp>
            <p:nvSpPr>
              <p:cNvPr id="82050" name="Oval 225">
                <a:extLst>
                  <a:ext uri="{FF2B5EF4-FFF2-40B4-BE49-F238E27FC236}">
                    <a16:creationId xmlns:a16="http://schemas.microsoft.com/office/drawing/2014/main" id="{4DE65AB9-5EA5-FC42-92A2-15A3924D0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sz="1600" b="1" u="none">
                  <a:latin typeface="华文新魏" panose="02010800040101010101" pitchFamily="2" charset="-122"/>
                  <a:ea typeface="华文新魏" panose="0201080004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2051" name="TextBox 226">
                <a:extLst>
                  <a:ext uri="{FF2B5EF4-FFF2-40B4-BE49-F238E27FC236}">
                    <a16:creationId xmlns:a16="http://schemas.microsoft.com/office/drawing/2014/main" id="{18DE95E2-7E3B-324F-9AD1-6A3FF3FCFBA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816" y="1964112"/>
                <a:ext cx="296766" cy="3693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600" b="1">
                    <a:latin typeface="华文新魏" panose="02010800040101010101" pitchFamily="2" charset="-122"/>
                    <a:ea typeface="华文新魏" panose="0201080004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</p:grpSp>
        <p:grpSp>
          <p:nvGrpSpPr>
            <p:cNvPr id="81972" name="Group 227">
              <a:extLst>
                <a:ext uri="{FF2B5EF4-FFF2-40B4-BE49-F238E27FC236}">
                  <a16:creationId xmlns:a16="http://schemas.microsoft.com/office/drawing/2014/main" id="{D409FA9A-EBD1-E748-9015-86067A7A4C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2467" y="3497907"/>
              <a:ext cx="337425" cy="369913"/>
              <a:chOff x="418816" y="1964112"/>
              <a:chExt cx="337755" cy="369357"/>
            </a:xfrm>
          </p:grpSpPr>
          <p:sp>
            <p:nvSpPr>
              <p:cNvPr id="82048" name="Oval 228">
                <a:extLst>
                  <a:ext uri="{FF2B5EF4-FFF2-40B4-BE49-F238E27FC236}">
                    <a16:creationId xmlns:a16="http://schemas.microsoft.com/office/drawing/2014/main" id="{A754E23E-3B4D-B24F-B18B-23E45518F4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sz="1600" b="1" u="none">
                  <a:latin typeface="华文新魏" panose="02010800040101010101" pitchFamily="2" charset="-122"/>
                  <a:ea typeface="华文新魏" panose="0201080004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2049" name="TextBox 229">
                <a:extLst>
                  <a:ext uri="{FF2B5EF4-FFF2-40B4-BE49-F238E27FC236}">
                    <a16:creationId xmlns:a16="http://schemas.microsoft.com/office/drawing/2014/main" id="{B85B07DA-60AE-3342-8B39-198B98C777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816" y="1964112"/>
                <a:ext cx="337755" cy="3693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600" b="1">
                    <a:latin typeface="华文新魏" panose="02010800040101010101" pitchFamily="2" charset="-122"/>
                    <a:ea typeface="华文新魏" panose="02010800040101010101" pitchFamily="2" charset="-122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grpSp>
          <p:nvGrpSpPr>
            <p:cNvPr id="81973" name="Group 230">
              <a:extLst>
                <a:ext uri="{FF2B5EF4-FFF2-40B4-BE49-F238E27FC236}">
                  <a16:creationId xmlns:a16="http://schemas.microsoft.com/office/drawing/2014/main" id="{F75BAFC8-33EB-2B4B-8254-C1C306F60E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63042" y="2312051"/>
              <a:ext cx="337425" cy="369913"/>
              <a:chOff x="418816" y="1964112"/>
              <a:chExt cx="337755" cy="369357"/>
            </a:xfrm>
          </p:grpSpPr>
          <p:sp>
            <p:nvSpPr>
              <p:cNvPr id="82046" name="Oval 231">
                <a:extLst>
                  <a:ext uri="{FF2B5EF4-FFF2-40B4-BE49-F238E27FC236}">
                    <a16:creationId xmlns:a16="http://schemas.microsoft.com/office/drawing/2014/main" id="{552A668F-6470-A040-99AA-91F8B904A1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sz="1600" b="1" u="none">
                  <a:latin typeface="华文新魏" panose="02010800040101010101" pitchFamily="2" charset="-122"/>
                  <a:ea typeface="华文新魏" panose="0201080004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2047" name="TextBox 232">
                <a:extLst>
                  <a:ext uri="{FF2B5EF4-FFF2-40B4-BE49-F238E27FC236}">
                    <a16:creationId xmlns:a16="http://schemas.microsoft.com/office/drawing/2014/main" id="{88255256-6DB0-A945-B06E-56C6EE3EB3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816" y="1964112"/>
                <a:ext cx="337755" cy="3693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600" b="1">
                    <a:latin typeface="华文新魏" panose="02010800040101010101" pitchFamily="2" charset="-122"/>
                    <a:ea typeface="华文新魏" panose="02010800040101010101" pitchFamily="2" charset="-122"/>
                    <a:cs typeface="Arial" panose="020B0604020202020204" pitchFamily="34" charset="0"/>
                  </a:rPr>
                  <a:t>3</a:t>
                </a:r>
              </a:p>
            </p:txBody>
          </p:sp>
        </p:grpSp>
        <p:cxnSp>
          <p:nvCxnSpPr>
            <p:cNvPr id="81974" name="Straight Arrow Connector 3">
              <a:extLst>
                <a:ext uri="{FF2B5EF4-FFF2-40B4-BE49-F238E27FC236}">
                  <a16:creationId xmlns:a16="http://schemas.microsoft.com/office/drawing/2014/main" id="{ECAE7922-3D83-B142-AC11-40E7928E264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712292" y="1162697"/>
              <a:ext cx="36513" cy="1995487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1975" name="Group 234">
              <a:extLst>
                <a:ext uri="{FF2B5EF4-FFF2-40B4-BE49-F238E27FC236}">
                  <a16:creationId xmlns:a16="http://schemas.microsoft.com/office/drawing/2014/main" id="{DACF6821-C55A-9C45-9E25-DDBB2E304D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83704" y="1664350"/>
              <a:ext cx="337425" cy="369913"/>
              <a:chOff x="418816" y="1964112"/>
              <a:chExt cx="337757" cy="370949"/>
            </a:xfrm>
          </p:grpSpPr>
          <p:sp>
            <p:nvSpPr>
              <p:cNvPr id="82044" name="Oval 235">
                <a:extLst>
                  <a:ext uri="{FF2B5EF4-FFF2-40B4-BE49-F238E27FC236}">
                    <a16:creationId xmlns:a16="http://schemas.microsoft.com/office/drawing/2014/main" id="{816CE456-EFF1-AD47-BA83-986A4C01FC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sz="1600" b="1" u="none">
                  <a:latin typeface="华文新魏" panose="02010800040101010101" pitchFamily="2" charset="-122"/>
                  <a:ea typeface="华文新魏" panose="0201080004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2045" name="TextBox 236">
                <a:extLst>
                  <a:ext uri="{FF2B5EF4-FFF2-40B4-BE49-F238E27FC236}">
                    <a16:creationId xmlns:a16="http://schemas.microsoft.com/office/drawing/2014/main" id="{9C205E60-CC6B-0C4E-96B5-9891C9029C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816" y="1964112"/>
                <a:ext cx="337757" cy="3709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600" b="1">
                    <a:latin typeface="华文新魏" panose="02010800040101010101" pitchFamily="2" charset="-122"/>
                    <a:ea typeface="华文新魏" panose="02010800040101010101" pitchFamily="2" charset="-122"/>
                    <a:cs typeface="Arial" panose="020B0604020202020204" pitchFamily="34" charset="0"/>
                  </a:rPr>
                  <a:t>4</a:t>
                </a:r>
              </a:p>
            </p:txBody>
          </p:sp>
        </p:grpSp>
        <p:sp>
          <p:nvSpPr>
            <p:cNvPr id="81976" name="Freeform 237">
              <a:extLst>
                <a:ext uri="{FF2B5EF4-FFF2-40B4-BE49-F238E27FC236}">
                  <a16:creationId xmlns:a16="http://schemas.microsoft.com/office/drawing/2014/main" id="{2F087E3D-65C0-2D4A-BF26-0866C2377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2692" y="1461147"/>
              <a:ext cx="1030288" cy="3309937"/>
            </a:xfrm>
            <a:custGeom>
              <a:avLst/>
              <a:gdLst>
                <a:gd name="T0" fmla="*/ 19398 w 1029459"/>
                <a:gd name="T1" fmla="*/ 5318440 h 2611201"/>
                <a:gd name="T2" fmla="*/ 0 w 1029459"/>
                <a:gd name="T3" fmla="*/ 3502176 h 2611201"/>
                <a:gd name="T4" fmla="*/ 691885 w 1029459"/>
                <a:gd name="T5" fmla="*/ 3490976 h 2611201"/>
                <a:gd name="T6" fmla="*/ 1030856 w 1029459"/>
                <a:gd name="T7" fmla="*/ 2392974 h 2611201"/>
                <a:gd name="T8" fmla="*/ 978339 w 1029459"/>
                <a:gd name="T9" fmla="*/ 0 h 26112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29459" h="2611201">
                  <a:moveTo>
                    <a:pt x="19366" y="2611201"/>
                  </a:moveTo>
                  <a:lnTo>
                    <a:pt x="0" y="1719468"/>
                  </a:lnTo>
                  <a:lnTo>
                    <a:pt x="690772" y="1713969"/>
                  </a:lnTo>
                  <a:cubicBezTo>
                    <a:pt x="953779" y="1301650"/>
                    <a:pt x="837892" y="1502072"/>
                    <a:pt x="1029198" y="1174881"/>
                  </a:cubicBezTo>
                  <a:cubicBezTo>
                    <a:pt x="1031684" y="714767"/>
                    <a:pt x="1016613" y="902614"/>
                    <a:pt x="976765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cxnSp>
          <p:nvCxnSpPr>
            <p:cNvPr id="81977" name="Straight Arrow Connector 238">
              <a:extLst>
                <a:ext uri="{FF2B5EF4-FFF2-40B4-BE49-F238E27FC236}">
                  <a16:creationId xmlns:a16="http://schemas.microsoft.com/office/drawing/2014/main" id="{F8B045D4-7938-B74B-96B8-BA7689BDB72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410792" y="4575822"/>
              <a:ext cx="166688" cy="4445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978" name="Straight Arrow Connector 242">
              <a:extLst>
                <a:ext uri="{FF2B5EF4-FFF2-40B4-BE49-F238E27FC236}">
                  <a16:creationId xmlns:a16="http://schemas.microsoft.com/office/drawing/2014/main" id="{D2F03FC2-78BB-4E44-B936-2F61D982DFB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707530" y="4604397"/>
              <a:ext cx="698500" cy="76358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1979" name="Group 245">
              <a:extLst>
                <a:ext uri="{FF2B5EF4-FFF2-40B4-BE49-F238E27FC236}">
                  <a16:creationId xmlns:a16="http://schemas.microsoft.com/office/drawing/2014/main" id="{A4FF675B-33FA-524B-AA0D-B34A82443A7A}"/>
                </a:ext>
              </a:extLst>
            </p:cNvPr>
            <p:cNvGrpSpPr>
              <a:grpSpLocks/>
            </p:cNvGrpSpPr>
            <p:nvPr/>
          </p:nvGrpSpPr>
          <p:grpSpPr bwMode="auto">
            <a:xfrm rot="-153638">
              <a:off x="2254783" y="4447227"/>
              <a:ext cx="337426" cy="369913"/>
              <a:chOff x="407313" y="1964101"/>
              <a:chExt cx="336049" cy="369356"/>
            </a:xfrm>
          </p:grpSpPr>
          <p:sp>
            <p:nvSpPr>
              <p:cNvPr id="82042" name="Oval 246">
                <a:extLst>
                  <a:ext uri="{FF2B5EF4-FFF2-40B4-BE49-F238E27FC236}">
                    <a16:creationId xmlns:a16="http://schemas.microsoft.com/office/drawing/2014/main" id="{E0981117-B825-904D-B542-5398BC7A1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sz="1600" b="1" u="none">
                  <a:latin typeface="华文新魏" panose="02010800040101010101" pitchFamily="2" charset="-122"/>
                  <a:ea typeface="华文新魏" panose="0201080004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2043" name="TextBox 247">
                <a:extLst>
                  <a:ext uri="{FF2B5EF4-FFF2-40B4-BE49-F238E27FC236}">
                    <a16:creationId xmlns:a16="http://schemas.microsoft.com/office/drawing/2014/main" id="{3610283E-C378-914F-8943-46011692EB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7313" y="1964101"/>
                <a:ext cx="336049" cy="369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600" b="1">
                    <a:latin typeface="华文新魏" panose="02010800040101010101" pitchFamily="2" charset="-122"/>
                    <a:ea typeface="华文新魏" panose="02010800040101010101" pitchFamily="2" charset="-122"/>
                    <a:cs typeface="Arial" panose="020B0604020202020204" pitchFamily="34" charset="0"/>
                  </a:rPr>
                  <a:t>6</a:t>
                </a:r>
              </a:p>
            </p:txBody>
          </p:sp>
        </p:grpSp>
        <p:grpSp>
          <p:nvGrpSpPr>
            <p:cNvPr id="81980" name="Group 248">
              <a:extLst>
                <a:ext uri="{FF2B5EF4-FFF2-40B4-BE49-F238E27FC236}">
                  <a16:creationId xmlns:a16="http://schemas.microsoft.com/office/drawing/2014/main" id="{775896B5-EEC2-6149-AB89-49C05854AA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07717" y="1710215"/>
              <a:ext cx="337425" cy="369913"/>
              <a:chOff x="418816" y="1994056"/>
              <a:chExt cx="337755" cy="369357"/>
            </a:xfrm>
          </p:grpSpPr>
          <p:sp>
            <p:nvSpPr>
              <p:cNvPr id="82040" name="Oval 249">
                <a:extLst>
                  <a:ext uri="{FF2B5EF4-FFF2-40B4-BE49-F238E27FC236}">
                    <a16:creationId xmlns:a16="http://schemas.microsoft.com/office/drawing/2014/main" id="{8BD6C8AB-A01B-B649-9335-2D1354B307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sz="1600" b="1" u="none">
                  <a:latin typeface="华文新魏" panose="02010800040101010101" pitchFamily="2" charset="-122"/>
                  <a:ea typeface="华文新魏" panose="0201080004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2041" name="TextBox 250">
                <a:extLst>
                  <a:ext uri="{FF2B5EF4-FFF2-40B4-BE49-F238E27FC236}">
                    <a16:creationId xmlns:a16="http://schemas.microsoft.com/office/drawing/2014/main" id="{B89913FF-8F19-E848-BCA2-15F1A2DD4F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816" y="1994056"/>
                <a:ext cx="337755" cy="3693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600" b="1">
                    <a:latin typeface="华文新魏" panose="02010800040101010101" pitchFamily="2" charset="-122"/>
                    <a:ea typeface="华文新魏" panose="02010800040101010101" pitchFamily="2" charset="-122"/>
                    <a:cs typeface="Arial" panose="020B0604020202020204" pitchFamily="34" charset="0"/>
                  </a:rPr>
                  <a:t>5</a:t>
                </a:r>
              </a:p>
            </p:txBody>
          </p:sp>
        </p:grp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56ABA6CE-EBCE-4747-9D93-958CE4F62FC2}"/>
                </a:ext>
              </a:extLst>
            </p:cNvPr>
            <p:cNvSpPr/>
            <p:nvPr/>
          </p:nvSpPr>
          <p:spPr>
            <a:xfrm rot="5400000">
              <a:off x="2047595" y="199462"/>
              <a:ext cx="629640" cy="223543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tailEnd type="arrow"/>
            </a:ln>
            <a:effectLst>
              <a:outerShdw blurRad="50800" dist="38100" dir="2700000" algn="tl" rotWithShape="0">
                <a:schemeClr val="accent1">
                  <a:lumMod val="75000"/>
                  <a:alpha val="43000"/>
                </a:scheme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en-US" sz="1600" b="1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81982" name="TextBox 152">
              <a:extLst>
                <a:ext uri="{FF2B5EF4-FFF2-40B4-BE49-F238E27FC236}">
                  <a16:creationId xmlns:a16="http://schemas.microsoft.com/office/drawing/2014/main" id="{29A43AFC-E09D-5940-AD92-4A4E318698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0050" y="1116659"/>
              <a:ext cx="2338305" cy="325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ts val="1600"/>
                </a:lnSpc>
              </a:pPr>
              <a:r>
                <a:rPr lang="en-US" altLang="zh-CN" sz="1400" b="1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Arial" panose="020B0604020202020204" pitchFamily="34" charset="0"/>
                </a:rPr>
                <a:t>Dijkstra’s</a:t>
              </a:r>
              <a:r>
                <a:rPr lang="zh-CN" altLang="en-US" sz="1400" b="1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Arial" panose="020B0604020202020204" pitchFamily="34" charset="0"/>
                </a:rPr>
                <a:t>链路状态路由</a:t>
              </a:r>
              <a:endParaRPr lang="en-US" altLang="zh-CN" sz="1400" b="1" u="none" dirty="0"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81983" name="Group 318">
              <a:extLst>
                <a:ext uri="{FF2B5EF4-FFF2-40B4-BE49-F238E27FC236}">
                  <a16:creationId xmlns:a16="http://schemas.microsoft.com/office/drawing/2014/main" id="{EFA35125-7C51-054C-AB07-3A04C6A08B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9505" y="5317186"/>
              <a:ext cx="687387" cy="473762"/>
              <a:chOff x="1736090" y="2893762"/>
              <a:chExt cx="565150" cy="342888"/>
            </a:xfrm>
          </p:grpSpPr>
          <p:grpSp>
            <p:nvGrpSpPr>
              <p:cNvPr id="82027" name="Group 327">
                <a:extLst>
                  <a:ext uri="{FF2B5EF4-FFF2-40B4-BE49-F238E27FC236}">
                    <a16:creationId xmlns:a16="http://schemas.microsoft.com/office/drawing/2014/main" id="{94130A69-A232-0F4E-820F-54F95837936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324" name="Oval 323">
                  <a:extLst>
                    <a:ext uri="{FF2B5EF4-FFF2-40B4-BE49-F238E27FC236}">
                      <a16:creationId xmlns:a16="http://schemas.microsoft.com/office/drawing/2014/main" id="{984BBDC3-E23E-D242-897E-D8EDCB017FBC}"/>
                    </a:ext>
                  </a:extLst>
                </p:cNvPr>
                <p:cNvSpPr/>
                <p:nvPr/>
              </p:nvSpPr>
              <p:spPr bwMode="auto">
                <a:xfrm flipV="1">
                  <a:off x="1874462" y="1693754"/>
                  <a:ext cx="1125057" cy="32179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b="1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5BE7142D-7CFE-7C4A-90E4-5C0AC71A6D27}"/>
                    </a:ext>
                  </a:extLst>
                </p:cNvPr>
                <p:cNvSpPr/>
                <p:nvPr/>
              </p:nvSpPr>
              <p:spPr bwMode="auto">
                <a:xfrm>
                  <a:off x="1871549" y="1740801"/>
                  <a:ext cx="1127971" cy="114792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326" name="Oval 325">
                  <a:extLst>
                    <a:ext uri="{FF2B5EF4-FFF2-40B4-BE49-F238E27FC236}">
                      <a16:creationId xmlns:a16="http://schemas.microsoft.com/office/drawing/2014/main" id="{82B7EA38-A389-DA40-BFD4-6E320D7E495D}"/>
                    </a:ext>
                  </a:extLst>
                </p:cNvPr>
                <p:cNvSpPr/>
                <p:nvPr/>
              </p:nvSpPr>
              <p:spPr bwMode="auto">
                <a:xfrm flipV="1">
                  <a:off x="1871549" y="1577080"/>
                  <a:ext cx="1125057" cy="31991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b="1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327" name="Freeform 326">
                  <a:extLst>
                    <a:ext uri="{FF2B5EF4-FFF2-40B4-BE49-F238E27FC236}">
                      <a16:creationId xmlns:a16="http://schemas.microsoft.com/office/drawing/2014/main" id="{7C956950-EEF8-C743-91E4-451515155023}"/>
                    </a:ext>
                  </a:extLst>
                </p:cNvPr>
                <p:cNvSpPr/>
                <p:nvPr/>
              </p:nvSpPr>
              <p:spPr bwMode="auto">
                <a:xfrm>
                  <a:off x="2160099" y="1674936"/>
                  <a:ext cx="547955" cy="159957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328" name="Freeform 327">
                  <a:extLst>
                    <a:ext uri="{FF2B5EF4-FFF2-40B4-BE49-F238E27FC236}">
                      <a16:creationId xmlns:a16="http://schemas.microsoft.com/office/drawing/2014/main" id="{0AB51526-34A6-EE45-B23C-DFDC81A40F96}"/>
                    </a:ext>
                  </a:extLst>
                </p:cNvPr>
                <p:cNvSpPr/>
                <p:nvPr/>
              </p:nvSpPr>
              <p:spPr bwMode="auto">
                <a:xfrm>
                  <a:off x="2104721" y="1633535"/>
                  <a:ext cx="661626" cy="112910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329" name="Freeform 328">
                  <a:extLst>
                    <a:ext uri="{FF2B5EF4-FFF2-40B4-BE49-F238E27FC236}">
                      <a16:creationId xmlns:a16="http://schemas.microsoft.com/office/drawing/2014/main" id="{31FDBC25-C0BB-954D-9316-BB5F17A72A8F}"/>
                    </a:ext>
                  </a:extLst>
                </p:cNvPr>
                <p:cNvSpPr/>
                <p:nvPr/>
              </p:nvSpPr>
              <p:spPr bwMode="auto">
                <a:xfrm>
                  <a:off x="2536090" y="1729510"/>
                  <a:ext cx="244831" cy="97856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330" name="Freeform 329">
                  <a:extLst>
                    <a:ext uri="{FF2B5EF4-FFF2-40B4-BE49-F238E27FC236}">
                      <a16:creationId xmlns:a16="http://schemas.microsoft.com/office/drawing/2014/main" id="{AFA1E268-83BC-3A49-822D-D3327A9E8547}"/>
                    </a:ext>
                  </a:extLst>
                </p:cNvPr>
                <p:cNvSpPr/>
                <p:nvPr/>
              </p:nvSpPr>
              <p:spPr bwMode="auto">
                <a:xfrm>
                  <a:off x="2090147" y="1731391"/>
                  <a:ext cx="239002" cy="95974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cxnSp>
              <p:nvCxnSpPr>
                <p:cNvPr id="331" name="Straight Connector 330">
                  <a:extLst>
                    <a:ext uri="{FF2B5EF4-FFF2-40B4-BE49-F238E27FC236}">
                      <a16:creationId xmlns:a16="http://schemas.microsoft.com/office/drawing/2014/main" id="{57ABDBE0-BF90-5D45-9E60-61023DA42D3F}"/>
                    </a:ext>
                  </a:extLst>
                </p:cNvPr>
                <p:cNvCxnSpPr>
                  <a:endCxn id="326" idx="2"/>
                </p:cNvCxnSpPr>
                <p:nvPr/>
              </p:nvCxnSpPr>
              <p:spPr bwMode="auto">
                <a:xfrm flipH="1" flipV="1">
                  <a:off x="1871549" y="1735154"/>
                  <a:ext cx="2914" cy="124201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BF803FF5-5800-D643-9D6F-401CA366274C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606" y="1733273"/>
                  <a:ext cx="2914" cy="124201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028" name="Group 320">
                <a:extLst>
                  <a:ext uri="{FF2B5EF4-FFF2-40B4-BE49-F238E27FC236}">
                    <a16:creationId xmlns:a16="http://schemas.microsoft.com/office/drawing/2014/main" id="{3D7F75B8-78CF-3240-86E9-C0C3CC28366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28502" y="2944584"/>
                <a:ext cx="373405" cy="292066"/>
                <a:chOff x="725185" y="1779875"/>
                <a:chExt cx="373405" cy="292066"/>
              </a:xfrm>
            </p:grpSpPr>
            <p:sp>
              <p:nvSpPr>
                <p:cNvPr id="322" name="Oval 321">
                  <a:extLst>
                    <a:ext uri="{FF2B5EF4-FFF2-40B4-BE49-F238E27FC236}">
                      <a16:creationId xmlns:a16="http://schemas.microsoft.com/office/drawing/2014/main" id="{D5C0037A-82F7-B64F-A227-8008182852D9}"/>
                    </a:ext>
                  </a:extLst>
                </p:cNvPr>
                <p:cNvSpPr/>
                <p:nvPr/>
              </p:nvSpPr>
              <p:spPr bwMode="auto">
                <a:xfrm>
                  <a:off x="740935" y="1851346"/>
                  <a:ext cx="357655" cy="166966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b="1" dirty="0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82030" name="TextBox 322">
                  <a:extLst>
                    <a:ext uri="{FF2B5EF4-FFF2-40B4-BE49-F238E27FC236}">
                      <a16:creationId xmlns:a16="http://schemas.microsoft.com/office/drawing/2014/main" id="{288A7D0A-C12E-664D-9F6B-7E2668FEEC2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25185" y="1779875"/>
                  <a:ext cx="326065" cy="2920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b="1">
                      <a:latin typeface="华文新魏" panose="02010800040101010101" pitchFamily="2" charset="-122"/>
                      <a:ea typeface="华文新魏" panose="02010800040101010101" pitchFamily="2" charset="-122"/>
                    </a:rPr>
                    <a:t>s1</a:t>
                  </a:r>
                </a:p>
              </p:txBody>
            </p:sp>
          </p:grpSp>
        </p:grpSp>
        <p:grpSp>
          <p:nvGrpSpPr>
            <p:cNvPr id="81984" name="Group 332">
              <a:extLst>
                <a:ext uri="{FF2B5EF4-FFF2-40B4-BE49-F238E27FC236}">
                  <a16:creationId xmlns:a16="http://schemas.microsoft.com/office/drawing/2014/main" id="{BF285D22-4468-794E-BF2D-FAE6359CA1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3792" y="5025074"/>
              <a:ext cx="687388" cy="473762"/>
              <a:chOff x="1736090" y="2893762"/>
              <a:chExt cx="565150" cy="342887"/>
            </a:xfrm>
          </p:grpSpPr>
          <p:grpSp>
            <p:nvGrpSpPr>
              <p:cNvPr id="82014" name="Group 327">
                <a:extLst>
                  <a:ext uri="{FF2B5EF4-FFF2-40B4-BE49-F238E27FC236}">
                    <a16:creationId xmlns:a16="http://schemas.microsoft.com/office/drawing/2014/main" id="{09B1FC81-CD83-0F46-8480-14BE25D7D9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338" name="Oval 337">
                  <a:extLst>
                    <a:ext uri="{FF2B5EF4-FFF2-40B4-BE49-F238E27FC236}">
                      <a16:creationId xmlns:a16="http://schemas.microsoft.com/office/drawing/2014/main" id="{F6706DF9-4D35-6149-8012-BFAFF1C273C0}"/>
                    </a:ext>
                  </a:extLst>
                </p:cNvPr>
                <p:cNvSpPr/>
                <p:nvPr/>
              </p:nvSpPr>
              <p:spPr bwMode="auto">
                <a:xfrm flipV="1">
                  <a:off x="1873554" y="1692631"/>
                  <a:ext cx="1125055" cy="32179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b="1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248EFBF1-0D0F-0F4A-99A3-E44AF8DB805C}"/>
                    </a:ext>
                  </a:extLst>
                </p:cNvPr>
                <p:cNvSpPr/>
                <p:nvPr/>
              </p:nvSpPr>
              <p:spPr bwMode="auto">
                <a:xfrm>
                  <a:off x="1870638" y="1739676"/>
                  <a:ext cx="1127971" cy="114792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340" name="Oval 339">
                  <a:extLst>
                    <a:ext uri="{FF2B5EF4-FFF2-40B4-BE49-F238E27FC236}">
                      <a16:creationId xmlns:a16="http://schemas.microsoft.com/office/drawing/2014/main" id="{2D5E00E8-484A-244B-9B98-2DE2C98A0680}"/>
                    </a:ext>
                  </a:extLst>
                </p:cNvPr>
                <p:cNvSpPr/>
                <p:nvPr/>
              </p:nvSpPr>
              <p:spPr bwMode="auto">
                <a:xfrm flipV="1">
                  <a:off x="1870638" y="1575957"/>
                  <a:ext cx="1125055" cy="319911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b="1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341" name="Freeform 340">
                  <a:extLst>
                    <a:ext uri="{FF2B5EF4-FFF2-40B4-BE49-F238E27FC236}">
                      <a16:creationId xmlns:a16="http://schemas.microsoft.com/office/drawing/2014/main" id="{E18329CB-B78A-F549-8877-9C3F6E9CA8C6}"/>
                    </a:ext>
                  </a:extLst>
                </p:cNvPr>
                <p:cNvSpPr/>
                <p:nvPr/>
              </p:nvSpPr>
              <p:spPr bwMode="auto">
                <a:xfrm>
                  <a:off x="2159189" y="1673813"/>
                  <a:ext cx="547954" cy="159955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342" name="Freeform 341">
                  <a:extLst>
                    <a:ext uri="{FF2B5EF4-FFF2-40B4-BE49-F238E27FC236}">
                      <a16:creationId xmlns:a16="http://schemas.microsoft.com/office/drawing/2014/main" id="{D4D98F98-E15F-2B47-9D57-05E49D98CA32}"/>
                    </a:ext>
                  </a:extLst>
                </p:cNvPr>
                <p:cNvSpPr/>
                <p:nvPr/>
              </p:nvSpPr>
              <p:spPr bwMode="auto">
                <a:xfrm>
                  <a:off x="2103810" y="1632412"/>
                  <a:ext cx="661627" cy="112910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343" name="Freeform 342">
                  <a:extLst>
                    <a:ext uri="{FF2B5EF4-FFF2-40B4-BE49-F238E27FC236}">
                      <a16:creationId xmlns:a16="http://schemas.microsoft.com/office/drawing/2014/main" id="{C3964FDC-0130-8746-8D0B-AAB61BECF945}"/>
                    </a:ext>
                  </a:extLst>
                </p:cNvPr>
                <p:cNvSpPr/>
                <p:nvPr/>
              </p:nvSpPr>
              <p:spPr bwMode="auto">
                <a:xfrm>
                  <a:off x="2535178" y="1728385"/>
                  <a:ext cx="244831" cy="97855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344" name="Freeform 343">
                  <a:extLst>
                    <a:ext uri="{FF2B5EF4-FFF2-40B4-BE49-F238E27FC236}">
                      <a16:creationId xmlns:a16="http://schemas.microsoft.com/office/drawing/2014/main" id="{BC146FBC-CD82-C744-890A-8FD73485B91C}"/>
                    </a:ext>
                  </a:extLst>
                </p:cNvPr>
                <p:cNvSpPr/>
                <p:nvPr/>
              </p:nvSpPr>
              <p:spPr bwMode="auto">
                <a:xfrm>
                  <a:off x="2089238" y="1730267"/>
                  <a:ext cx="239001" cy="95973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cxnSp>
              <p:nvCxnSpPr>
                <p:cNvPr id="345" name="Straight Connector 344">
                  <a:extLst>
                    <a:ext uri="{FF2B5EF4-FFF2-40B4-BE49-F238E27FC236}">
                      <a16:creationId xmlns:a16="http://schemas.microsoft.com/office/drawing/2014/main" id="{A6D22385-5593-F14A-B917-E2F3E7C72F1B}"/>
                    </a:ext>
                  </a:extLst>
                </p:cNvPr>
                <p:cNvCxnSpPr>
                  <a:endCxn id="340" idx="2"/>
                </p:cNvCxnSpPr>
                <p:nvPr/>
              </p:nvCxnSpPr>
              <p:spPr bwMode="auto">
                <a:xfrm flipH="1" flipV="1">
                  <a:off x="1870638" y="1734031"/>
                  <a:ext cx="2916" cy="124201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0C5773F4-1008-BF43-8628-BD302469E4DD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5693" y="1732149"/>
                  <a:ext cx="2916" cy="124201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015" name="Group 334">
                <a:extLst>
                  <a:ext uri="{FF2B5EF4-FFF2-40B4-BE49-F238E27FC236}">
                    <a16:creationId xmlns:a16="http://schemas.microsoft.com/office/drawing/2014/main" id="{352559A8-028C-0647-BCA7-A34D759AFBC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28502" y="2944584"/>
                <a:ext cx="372949" cy="292065"/>
                <a:chOff x="725185" y="1779875"/>
                <a:chExt cx="372949" cy="292065"/>
              </a:xfrm>
            </p:grpSpPr>
            <p:sp>
              <p:nvSpPr>
                <p:cNvPr id="336" name="Oval 335">
                  <a:extLst>
                    <a:ext uri="{FF2B5EF4-FFF2-40B4-BE49-F238E27FC236}">
                      <a16:creationId xmlns:a16="http://schemas.microsoft.com/office/drawing/2014/main" id="{8EEAACED-FBF3-1842-B37C-1F97EEE7B262}"/>
                    </a:ext>
                  </a:extLst>
                </p:cNvPr>
                <p:cNvSpPr/>
                <p:nvPr/>
              </p:nvSpPr>
              <p:spPr bwMode="auto">
                <a:xfrm>
                  <a:off x="740479" y="1850596"/>
                  <a:ext cx="357655" cy="166966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b="1" dirty="0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82017" name="TextBox 336">
                  <a:extLst>
                    <a:ext uri="{FF2B5EF4-FFF2-40B4-BE49-F238E27FC236}">
                      <a16:creationId xmlns:a16="http://schemas.microsoft.com/office/drawing/2014/main" id="{4DD9D577-306C-0C41-9A1A-936D4D2DD62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25185" y="1779875"/>
                  <a:ext cx="362917" cy="2920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b="1">
                      <a:latin typeface="华文新魏" panose="02010800040101010101" pitchFamily="2" charset="-122"/>
                      <a:ea typeface="华文新魏" panose="02010800040101010101" pitchFamily="2" charset="-122"/>
                    </a:rPr>
                    <a:t>s2</a:t>
                  </a:r>
                </a:p>
              </p:txBody>
            </p:sp>
          </p:grpSp>
        </p:grpSp>
        <p:grpSp>
          <p:nvGrpSpPr>
            <p:cNvPr id="81985" name="Group 346">
              <a:extLst>
                <a:ext uri="{FF2B5EF4-FFF2-40B4-BE49-F238E27FC236}">
                  <a16:creationId xmlns:a16="http://schemas.microsoft.com/office/drawing/2014/main" id="{80F2B0E2-8558-8241-B1F3-718A64A8EF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6930" y="5779150"/>
              <a:ext cx="687387" cy="473762"/>
              <a:chOff x="1736090" y="2893762"/>
              <a:chExt cx="565150" cy="342886"/>
            </a:xfrm>
          </p:grpSpPr>
          <p:grpSp>
            <p:nvGrpSpPr>
              <p:cNvPr id="82001" name="Group 327">
                <a:extLst>
                  <a:ext uri="{FF2B5EF4-FFF2-40B4-BE49-F238E27FC236}">
                    <a16:creationId xmlns:a16="http://schemas.microsoft.com/office/drawing/2014/main" id="{E0AEDF29-995E-0043-A013-F2DD321B8B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352" name="Oval 351">
                  <a:extLst>
                    <a:ext uri="{FF2B5EF4-FFF2-40B4-BE49-F238E27FC236}">
                      <a16:creationId xmlns:a16="http://schemas.microsoft.com/office/drawing/2014/main" id="{60A22860-749C-D24C-9B9F-223F75BC5232}"/>
                    </a:ext>
                  </a:extLst>
                </p:cNvPr>
                <p:cNvSpPr/>
                <p:nvPr/>
              </p:nvSpPr>
              <p:spPr bwMode="auto">
                <a:xfrm flipV="1">
                  <a:off x="1874115" y="1693133"/>
                  <a:ext cx="1125057" cy="32179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b="1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C10AA79B-91C7-834A-8576-68B08F256DC6}"/>
                    </a:ext>
                  </a:extLst>
                </p:cNvPr>
                <p:cNvSpPr/>
                <p:nvPr/>
              </p:nvSpPr>
              <p:spPr bwMode="auto">
                <a:xfrm>
                  <a:off x="1871202" y="1740180"/>
                  <a:ext cx="1127971" cy="114791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354" name="Oval 353">
                  <a:extLst>
                    <a:ext uri="{FF2B5EF4-FFF2-40B4-BE49-F238E27FC236}">
                      <a16:creationId xmlns:a16="http://schemas.microsoft.com/office/drawing/2014/main" id="{68727A28-5DF1-5F40-8952-1B137728CCD8}"/>
                    </a:ext>
                  </a:extLst>
                </p:cNvPr>
                <p:cNvSpPr/>
                <p:nvPr/>
              </p:nvSpPr>
              <p:spPr bwMode="auto">
                <a:xfrm flipV="1">
                  <a:off x="1871202" y="1576460"/>
                  <a:ext cx="1125057" cy="319911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b="1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355" name="Freeform 354">
                  <a:extLst>
                    <a:ext uri="{FF2B5EF4-FFF2-40B4-BE49-F238E27FC236}">
                      <a16:creationId xmlns:a16="http://schemas.microsoft.com/office/drawing/2014/main" id="{96DE335A-2166-1A4A-A0F6-C202FBB340E4}"/>
                    </a:ext>
                  </a:extLst>
                </p:cNvPr>
                <p:cNvSpPr/>
                <p:nvPr/>
              </p:nvSpPr>
              <p:spPr bwMode="auto">
                <a:xfrm>
                  <a:off x="2159752" y="1674315"/>
                  <a:ext cx="547955" cy="159956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356" name="Freeform 355">
                  <a:extLst>
                    <a:ext uri="{FF2B5EF4-FFF2-40B4-BE49-F238E27FC236}">
                      <a16:creationId xmlns:a16="http://schemas.microsoft.com/office/drawing/2014/main" id="{02E80744-C748-444E-8BAF-DD38EC67FBD5}"/>
                    </a:ext>
                  </a:extLst>
                </p:cNvPr>
                <p:cNvSpPr/>
                <p:nvPr/>
              </p:nvSpPr>
              <p:spPr bwMode="auto">
                <a:xfrm>
                  <a:off x="2104374" y="1632915"/>
                  <a:ext cx="661626" cy="112910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357" name="Freeform 356">
                  <a:extLst>
                    <a:ext uri="{FF2B5EF4-FFF2-40B4-BE49-F238E27FC236}">
                      <a16:creationId xmlns:a16="http://schemas.microsoft.com/office/drawing/2014/main" id="{4B9E8C0B-D9B8-E740-B462-F58A8E5DE8CB}"/>
                    </a:ext>
                  </a:extLst>
                </p:cNvPr>
                <p:cNvSpPr/>
                <p:nvPr/>
              </p:nvSpPr>
              <p:spPr bwMode="auto">
                <a:xfrm>
                  <a:off x="2535743" y="1728889"/>
                  <a:ext cx="244831" cy="97855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358" name="Freeform 357">
                  <a:extLst>
                    <a:ext uri="{FF2B5EF4-FFF2-40B4-BE49-F238E27FC236}">
                      <a16:creationId xmlns:a16="http://schemas.microsoft.com/office/drawing/2014/main" id="{D3B3156A-5966-F04C-ACC5-5BF0446E907F}"/>
                    </a:ext>
                  </a:extLst>
                </p:cNvPr>
                <p:cNvSpPr/>
                <p:nvPr/>
              </p:nvSpPr>
              <p:spPr bwMode="auto">
                <a:xfrm>
                  <a:off x="2089800" y="1730770"/>
                  <a:ext cx="239002" cy="95974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cxnSp>
              <p:nvCxnSpPr>
                <p:cNvPr id="359" name="Straight Connector 358">
                  <a:extLst>
                    <a:ext uri="{FF2B5EF4-FFF2-40B4-BE49-F238E27FC236}">
                      <a16:creationId xmlns:a16="http://schemas.microsoft.com/office/drawing/2014/main" id="{7D8D3786-B5BF-8542-9543-25E92B644E1C}"/>
                    </a:ext>
                  </a:extLst>
                </p:cNvPr>
                <p:cNvCxnSpPr>
                  <a:endCxn id="354" idx="2"/>
                </p:cNvCxnSpPr>
                <p:nvPr/>
              </p:nvCxnSpPr>
              <p:spPr bwMode="auto">
                <a:xfrm flipH="1" flipV="1">
                  <a:off x="1871202" y="1734534"/>
                  <a:ext cx="2914" cy="124201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D831B1CE-A1CA-F845-817C-DBFE4F1C7CE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259" y="1732652"/>
                  <a:ext cx="2914" cy="124201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002" name="Group 348">
                <a:extLst>
                  <a:ext uri="{FF2B5EF4-FFF2-40B4-BE49-F238E27FC236}">
                    <a16:creationId xmlns:a16="http://schemas.microsoft.com/office/drawing/2014/main" id="{854A88A8-EB2B-FE42-9001-ADE93A48BF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28502" y="2944584"/>
                <a:ext cx="373232" cy="292064"/>
                <a:chOff x="725185" y="1779875"/>
                <a:chExt cx="373232" cy="292064"/>
              </a:xfrm>
            </p:grpSpPr>
            <p:sp>
              <p:nvSpPr>
                <p:cNvPr id="350" name="Oval 349">
                  <a:extLst>
                    <a:ext uri="{FF2B5EF4-FFF2-40B4-BE49-F238E27FC236}">
                      <a16:creationId xmlns:a16="http://schemas.microsoft.com/office/drawing/2014/main" id="{81B4EBA5-86E9-0C48-BD76-44E08512A9CC}"/>
                    </a:ext>
                  </a:extLst>
                </p:cNvPr>
                <p:cNvSpPr/>
                <p:nvPr/>
              </p:nvSpPr>
              <p:spPr bwMode="auto">
                <a:xfrm>
                  <a:off x="740762" y="1850932"/>
                  <a:ext cx="357655" cy="166965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b="1" dirty="0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82004" name="TextBox 350">
                  <a:extLst>
                    <a:ext uri="{FF2B5EF4-FFF2-40B4-BE49-F238E27FC236}">
                      <a16:creationId xmlns:a16="http://schemas.microsoft.com/office/drawing/2014/main" id="{D693190E-5FE9-9144-B568-DFA43B6213C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25185" y="1779875"/>
                  <a:ext cx="362918" cy="2920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b="1">
                      <a:latin typeface="华文新魏" panose="02010800040101010101" pitchFamily="2" charset="-122"/>
                      <a:ea typeface="华文新魏" panose="02010800040101010101" pitchFamily="2" charset="-122"/>
                    </a:rPr>
                    <a:t>s3</a:t>
                  </a:r>
                </a:p>
              </p:txBody>
            </p:sp>
          </p:grpSp>
        </p:grpSp>
        <p:grpSp>
          <p:nvGrpSpPr>
            <p:cNvPr id="81986" name="Group 360">
              <a:extLst>
                <a:ext uri="{FF2B5EF4-FFF2-40B4-BE49-F238E27FC236}">
                  <a16:creationId xmlns:a16="http://schemas.microsoft.com/office/drawing/2014/main" id="{28F888D2-C828-DA48-8057-C828CAA07E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55330" y="5498149"/>
              <a:ext cx="687387" cy="473762"/>
              <a:chOff x="1736090" y="2893762"/>
              <a:chExt cx="565150" cy="342887"/>
            </a:xfrm>
          </p:grpSpPr>
          <p:grpSp>
            <p:nvGrpSpPr>
              <p:cNvPr id="81988" name="Group 327">
                <a:extLst>
                  <a:ext uri="{FF2B5EF4-FFF2-40B4-BE49-F238E27FC236}">
                    <a16:creationId xmlns:a16="http://schemas.microsoft.com/office/drawing/2014/main" id="{75CCBAF6-3397-7C4B-A22C-1DEE3F0030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366" name="Oval 365">
                  <a:extLst>
                    <a:ext uri="{FF2B5EF4-FFF2-40B4-BE49-F238E27FC236}">
                      <a16:creationId xmlns:a16="http://schemas.microsoft.com/office/drawing/2014/main" id="{1DF0D2A2-6A04-0649-A853-37C5D916638F}"/>
                    </a:ext>
                  </a:extLst>
                </p:cNvPr>
                <p:cNvSpPr/>
                <p:nvPr/>
              </p:nvSpPr>
              <p:spPr bwMode="auto">
                <a:xfrm flipV="1">
                  <a:off x="1873985" y="1693125"/>
                  <a:ext cx="1125057" cy="32179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b="1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1FD80ABC-48CC-3947-8160-E1C624CAE2FA}"/>
                    </a:ext>
                  </a:extLst>
                </p:cNvPr>
                <p:cNvSpPr/>
                <p:nvPr/>
              </p:nvSpPr>
              <p:spPr bwMode="auto">
                <a:xfrm>
                  <a:off x="1871071" y="1740171"/>
                  <a:ext cx="1127971" cy="114791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368" name="Oval 367">
                  <a:extLst>
                    <a:ext uri="{FF2B5EF4-FFF2-40B4-BE49-F238E27FC236}">
                      <a16:creationId xmlns:a16="http://schemas.microsoft.com/office/drawing/2014/main" id="{DED95199-EBE2-4348-98FC-FF44EAEF15AF}"/>
                    </a:ext>
                  </a:extLst>
                </p:cNvPr>
                <p:cNvSpPr/>
                <p:nvPr/>
              </p:nvSpPr>
              <p:spPr bwMode="auto">
                <a:xfrm flipV="1">
                  <a:off x="1871071" y="1576452"/>
                  <a:ext cx="1125057" cy="319911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b="1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369" name="Freeform 368">
                  <a:extLst>
                    <a:ext uri="{FF2B5EF4-FFF2-40B4-BE49-F238E27FC236}">
                      <a16:creationId xmlns:a16="http://schemas.microsoft.com/office/drawing/2014/main" id="{5477B64D-CE13-8347-B538-0F3C56105245}"/>
                    </a:ext>
                  </a:extLst>
                </p:cNvPr>
                <p:cNvSpPr/>
                <p:nvPr/>
              </p:nvSpPr>
              <p:spPr bwMode="auto">
                <a:xfrm>
                  <a:off x="2159621" y="1674307"/>
                  <a:ext cx="547955" cy="159956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370" name="Freeform 369">
                  <a:extLst>
                    <a:ext uri="{FF2B5EF4-FFF2-40B4-BE49-F238E27FC236}">
                      <a16:creationId xmlns:a16="http://schemas.microsoft.com/office/drawing/2014/main" id="{949863E4-D283-8743-B438-55299B329979}"/>
                    </a:ext>
                  </a:extLst>
                </p:cNvPr>
                <p:cNvSpPr/>
                <p:nvPr/>
              </p:nvSpPr>
              <p:spPr bwMode="auto">
                <a:xfrm>
                  <a:off x="2104244" y="1632907"/>
                  <a:ext cx="661626" cy="112910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371" name="Freeform 370">
                  <a:extLst>
                    <a:ext uri="{FF2B5EF4-FFF2-40B4-BE49-F238E27FC236}">
                      <a16:creationId xmlns:a16="http://schemas.microsoft.com/office/drawing/2014/main" id="{28C87379-A7F1-E846-AB3C-67E8A2F8323D}"/>
                    </a:ext>
                  </a:extLst>
                </p:cNvPr>
                <p:cNvSpPr/>
                <p:nvPr/>
              </p:nvSpPr>
              <p:spPr bwMode="auto">
                <a:xfrm>
                  <a:off x="2535613" y="1728880"/>
                  <a:ext cx="244831" cy="97855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372" name="Freeform 371">
                  <a:extLst>
                    <a:ext uri="{FF2B5EF4-FFF2-40B4-BE49-F238E27FC236}">
                      <a16:creationId xmlns:a16="http://schemas.microsoft.com/office/drawing/2014/main" id="{6A677800-14EC-EC41-A329-4421FBD699CB}"/>
                    </a:ext>
                  </a:extLst>
                </p:cNvPr>
                <p:cNvSpPr/>
                <p:nvPr/>
              </p:nvSpPr>
              <p:spPr bwMode="auto">
                <a:xfrm>
                  <a:off x="2089670" y="1730762"/>
                  <a:ext cx="239002" cy="95974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cxnSp>
              <p:nvCxnSpPr>
                <p:cNvPr id="373" name="Straight Connector 372">
                  <a:extLst>
                    <a:ext uri="{FF2B5EF4-FFF2-40B4-BE49-F238E27FC236}">
                      <a16:creationId xmlns:a16="http://schemas.microsoft.com/office/drawing/2014/main" id="{8F639921-B4DA-6A48-B89D-02184E993392}"/>
                    </a:ext>
                  </a:extLst>
                </p:cNvPr>
                <p:cNvCxnSpPr>
                  <a:endCxn id="368" idx="2"/>
                </p:cNvCxnSpPr>
                <p:nvPr/>
              </p:nvCxnSpPr>
              <p:spPr bwMode="auto">
                <a:xfrm flipH="1" flipV="1">
                  <a:off x="1871071" y="1734525"/>
                  <a:ext cx="2914" cy="124201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id="{D14EBB11-7580-3147-A90A-E2FF49A7A04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128" y="1732644"/>
                  <a:ext cx="2914" cy="124201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1989" name="Group 362">
                <a:extLst>
                  <a:ext uri="{FF2B5EF4-FFF2-40B4-BE49-F238E27FC236}">
                    <a16:creationId xmlns:a16="http://schemas.microsoft.com/office/drawing/2014/main" id="{3F01B29B-43D9-3E42-9602-F758906E80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28502" y="2944584"/>
                <a:ext cx="373166" cy="292065"/>
                <a:chOff x="725185" y="1779875"/>
                <a:chExt cx="373166" cy="292065"/>
              </a:xfrm>
            </p:grpSpPr>
            <p:sp>
              <p:nvSpPr>
                <p:cNvPr id="364" name="Oval 363">
                  <a:extLst>
                    <a:ext uri="{FF2B5EF4-FFF2-40B4-BE49-F238E27FC236}">
                      <a16:creationId xmlns:a16="http://schemas.microsoft.com/office/drawing/2014/main" id="{80AEE9A5-4BBF-674B-8C45-FDB9DC1D9947}"/>
                    </a:ext>
                  </a:extLst>
                </p:cNvPr>
                <p:cNvSpPr/>
                <p:nvPr/>
              </p:nvSpPr>
              <p:spPr bwMode="auto">
                <a:xfrm>
                  <a:off x="740696" y="1850927"/>
                  <a:ext cx="357655" cy="166965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b="1" dirty="0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81991" name="TextBox 364">
                  <a:extLst>
                    <a:ext uri="{FF2B5EF4-FFF2-40B4-BE49-F238E27FC236}">
                      <a16:creationId xmlns:a16="http://schemas.microsoft.com/office/drawing/2014/main" id="{B21D8D95-118B-E44E-B733-02F68535346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25185" y="1779875"/>
                  <a:ext cx="362918" cy="2920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b="1">
                      <a:latin typeface="华文新魏" panose="02010800040101010101" pitchFamily="2" charset="-122"/>
                      <a:ea typeface="华文新魏" panose="02010800040101010101" pitchFamily="2" charset="-122"/>
                    </a:rPr>
                    <a:t>s4</a:t>
                  </a:r>
                </a:p>
              </p:txBody>
            </p:sp>
          </p:grpSp>
        </p:grpSp>
        <p:cxnSp>
          <p:nvCxnSpPr>
            <p:cNvPr id="81987" name="Straight Arrow Connector 239">
              <a:extLst>
                <a:ext uri="{FF2B5EF4-FFF2-40B4-BE49-F238E27FC236}">
                  <a16:creationId xmlns:a16="http://schemas.microsoft.com/office/drawing/2014/main" id="{832C7959-119F-D240-9236-B6AF9FCC495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553667" y="4679009"/>
              <a:ext cx="906463" cy="76993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1922" name="Title 1">
            <a:extLst>
              <a:ext uri="{FF2B5EF4-FFF2-40B4-BE49-F238E27FC236}">
                <a16:creationId xmlns:a16="http://schemas.microsoft.com/office/drawing/2014/main" id="{E94D2518-5BC5-5D44-841A-A0FCC3EB94E5}"/>
              </a:ext>
            </a:extLst>
          </p:cNvPr>
          <p:cNvSpPr txBox="1">
            <a:spLocks/>
          </p:cNvSpPr>
          <p:nvPr/>
        </p:nvSpPr>
        <p:spPr bwMode="auto">
          <a:xfrm>
            <a:off x="365922" y="438596"/>
            <a:ext cx="669606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SDN</a:t>
            </a:r>
            <a:r>
              <a:rPr lang="zh-CN" altLang="en-US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控制平面</a:t>
            </a:r>
            <a:r>
              <a:rPr lang="en-US" altLang="zh-CN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/</a:t>
            </a:r>
            <a:r>
              <a:rPr lang="zh-CN" altLang="en-US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数据平面交互示例</a:t>
            </a:r>
            <a:endParaRPr lang="en-US" altLang="zh-CN" sz="3600" u="none" dirty="0">
              <a:solidFill>
                <a:schemeClr val="tx2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72EEF8F-C9D0-6449-98AD-158309DBBCC3}"/>
              </a:ext>
            </a:extLst>
          </p:cNvPr>
          <p:cNvGrpSpPr>
            <a:grpSpLocks/>
          </p:cNvGrpSpPr>
          <p:nvPr/>
        </p:nvGrpSpPr>
        <p:grpSpPr bwMode="auto">
          <a:xfrm>
            <a:off x="4948240" y="1501775"/>
            <a:ext cx="3389312" cy="605219"/>
            <a:chOff x="5313966" y="1301119"/>
            <a:chExt cx="3388877" cy="60521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42584D6-BE91-6B4A-ACF7-864836352BF8}"/>
                </a:ext>
              </a:extLst>
            </p:cNvPr>
            <p:cNvSpPr txBox="1"/>
            <p:nvPr/>
          </p:nvSpPr>
          <p:spPr>
            <a:xfrm>
              <a:off x="5655234" y="1315407"/>
              <a:ext cx="3047609" cy="59092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defRPr/>
              </a:pPr>
              <a:r>
                <a:rPr lang="en-US" b="1" u="none" dirty="0">
                  <a:solidFill>
                    <a:srgbClr val="0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S1,</a:t>
              </a:r>
              <a:r>
                <a:rPr lang="zh-CN" altLang="en-US" b="1" u="none" dirty="0">
                  <a:solidFill>
                    <a:srgbClr val="0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使用</a:t>
              </a:r>
              <a:r>
                <a:rPr lang="en-US" altLang="zh-CN" b="1" u="none" dirty="0">
                  <a:solidFill>
                    <a:srgbClr val="0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OpenFlow</a:t>
              </a:r>
              <a:r>
                <a:rPr lang="zh-CN" altLang="en-US" b="1" u="none" dirty="0">
                  <a:solidFill>
                    <a:srgbClr val="0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端口状态消息通知控制器的链接失败</a:t>
              </a:r>
              <a:endParaRPr lang="en-US" b="1" u="none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grpSp>
          <p:nvGrpSpPr>
            <p:cNvPr id="81942" name="Group 377">
              <a:extLst>
                <a:ext uri="{FF2B5EF4-FFF2-40B4-BE49-F238E27FC236}">
                  <a16:creationId xmlns:a16="http://schemas.microsoft.com/office/drawing/2014/main" id="{BE83F740-D320-6C48-B1A2-70A537F029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13966" y="1301119"/>
              <a:ext cx="303616" cy="369330"/>
              <a:chOff x="418816" y="1964112"/>
              <a:chExt cx="280980" cy="369330"/>
            </a:xfrm>
          </p:grpSpPr>
          <p:sp>
            <p:nvSpPr>
              <p:cNvPr id="81943" name="Oval 378">
                <a:extLst>
                  <a:ext uri="{FF2B5EF4-FFF2-40B4-BE49-F238E27FC236}">
                    <a16:creationId xmlns:a16="http://schemas.microsoft.com/office/drawing/2014/main" id="{86A8645D-8F9D-4E4C-8CCA-1BA59EAA5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b="1" u="none">
                  <a:latin typeface="华文新魏" panose="02010800040101010101" pitchFamily="2" charset="-122"/>
                  <a:ea typeface="华文新魏" panose="0201080004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1944" name="TextBox 380">
                <a:extLst>
                  <a:ext uri="{FF2B5EF4-FFF2-40B4-BE49-F238E27FC236}">
                    <a16:creationId xmlns:a16="http://schemas.microsoft.com/office/drawing/2014/main" id="{F07CC3B0-BF82-9443-AE6A-4AF4513E8DB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816" y="1964112"/>
                <a:ext cx="255425" cy="369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b="1" u="none">
                    <a:latin typeface="华文新魏" panose="02010800040101010101" pitchFamily="2" charset="-122"/>
                    <a:ea typeface="华文新魏" panose="0201080004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</p:grpSp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EA0E1CB2-5640-2D4F-B13E-8A55A174A452}"/>
              </a:ext>
            </a:extLst>
          </p:cNvPr>
          <p:cNvGrpSpPr>
            <a:grpSpLocks/>
          </p:cNvGrpSpPr>
          <p:nvPr/>
        </p:nvGrpSpPr>
        <p:grpSpPr bwMode="auto">
          <a:xfrm>
            <a:off x="4994277" y="2497138"/>
            <a:ext cx="3389312" cy="605218"/>
            <a:chOff x="5313966" y="1301119"/>
            <a:chExt cx="3388877" cy="605216"/>
          </a:xfrm>
        </p:grpSpPr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8B57936A-803E-5542-929F-D3C36681C308}"/>
                </a:ext>
              </a:extLst>
            </p:cNvPr>
            <p:cNvSpPr txBox="1"/>
            <p:nvPr/>
          </p:nvSpPr>
          <p:spPr>
            <a:xfrm>
              <a:off x="5655234" y="1315406"/>
              <a:ext cx="3047609" cy="59092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defRPr/>
              </a:pPr>
              <a:r>
                <a:rPr lang="en-US" altLang="zh-CN" b="1" u="none" dirty="0">
                  <a:solidFill>
                    <a:srgbClr val="0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SDN</a:t>
              </a:r>
              <a:r>
                <a:rPr lang="zh-CN" altLang="en-US" b="1" u="none" dirty="0">
                  <a:solidFill>
                    <a:srgbClr val="0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控制器接收</a:t>
              </a:r>
              <a:r>
                <a:rPr lang="en-US" altLang="zh-CN" b="1" u="none" dirty="0">
                  <a:solidFill>
                    <a:srgbClr val="0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OpenFlow</a:t>
              </a:r>
              <a:r>
                <a:rPr lang="zh-CN" altLang="en-US" b="1" u="none" dirty="0">
                  <a:solidFill>
                    <a:srgbClr val="0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消息，更新链路状态信息</a:t>
              </a:r>
              <a:endParaRPr lang="en-US" b="1" u="none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grpSp>
          <p:nvGrpSpPr>
            <p:cNvPr id="81938" name="Group 383">
              <a:extLst>
                <a:ext uri="{FF2B5EF4-FFF2-40B4-BE49-F238E27FC236}">
                  <a16:creationId xmlns:a16="http://schemas.microsoft.com/office/drawing/2014/main" id="{21751C06-9AA4-D942-95E5-3C0B243D44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13966" y="1301119"/>
              <a:ext cx="316072" cy="369331"/>
              <a:chOff x="418816" y="1964112"/>
              <a:chExt cx="292507" cy="369331"/>
            </a:xfrm>
          </p:grpSpPr>
          <p:sp>
            <p:nvSpPr>
              <p:cNvPr id="81939" name="Oval 384">
                <a:extLst>
                  <a:ext uri="{FF2B5EF4-FFF2-40B4-BE49-F238E27FC236}">
                    <a16:creationId xmlns:a16="http://schemas.microsoft.com/office/drawing/2014/main" id="{670AB8BE-70CE-D441-A9A4-91F250EBCD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b="1" u="none">
                  <a:latin typeface="华文新魏" panose="02010800040101010101" pitchFamily="2" charset="-122"/>
                  <a:ea typeface="华文新魏" panose="0201080004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1940" name="TextBox 386">
                <a:extLst>
                  <a:ext uri="{FF2B5EF4-FFF2-40B4-BE49-F238E27FC236}">
                    <a16:creationId xmlns:a16="http://schemas.microsoft.com/office/drawing/2014/main" id="{68EFA4D8-193F-E34B-9E26-F65C408FE5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816" y="1964112"/>
                <a:ext cx="292507" cy="369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b="1" u="none">
                    <a:latin typeface="华文新魏" panose="02010800040101010101" pitchFamily="2" charset="-122"/>
                    <a:ea typeface="华文新魏" panose="02010800040101010101" pitchFamily="2" charset="-122"/>
                    <a:cs typeface="Arial" panose="020B0604020202020204" pitchFamily="34" charset="0"/>
                  </a:rPr>
                  <a:t>2</a:t>
                </a:r>
              </a:p>
            </p:txBody>
          </p:sp>
        </p:grpSp>
      </p:grp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2A446591-2C06-EF42-892D-EEFBAA141FEE}"/>
              </a:ext>
            </a:extLst>
          </p:cNvPr>
          <p:cNvGrpSpPr>
            <a:grpSpLocks/>
          </p:cNvGrpSpPr>
          <p:nvPr/>
        </p:nvGrpSpPr>
        <p:grpSpPr bwMode="auto">
          <a:xfrm>
            <a:off x="4999041" y="3424240"/>
            <a:ext cx="3389311" cy="854517"/>
            <a:chOff x="5313966" y="1301119"/>
            <a:chExt cx="3388877" cy="854576"/>
          </a:xfrm>
        </p:grpSpPr>
        <p:sp>
          <p:nvSpPr>
            <p:cNvPr id="389" name="TextBox 388">
              <a:extLst>
                <a:ext uri="{FF2B5EF4-FFF2-40B4-BE49-F238E27FC236}">
                  <a16:creationId xmlns:a16="http://schemas.microsoft.com/office/drawing/2014/main" id="{D4527A69-3812-7549-99C7-C435A7343128}"/>
                </a:ext>
              </a:extLst>
            </p:cNvPr>
            <p:cNvSpPr txBox="1"/>
            <p:nvPr/>
          </p:nvSpPr>
          <p:spPr>
            <a:xfrm>
              <a:off x="5655233" y="1315407"/>
              <a:ext cx="3047610" cy="84028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defRPr/>
              </a:pPr>
              <a:r>
                <a:rPr lang="en-US" altLang="zh-CN" b="1" u="none" dirty="0">
                  <a:solidFill>
                    <a:srgbClr val="0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Dijkstra</a:t>
              </a:r>
              <a:r>
                <a:rPr lang="zh-CN" altLang="en-US" b="1" u="none" dirty="0">
                  <a:solidFill>
                    <a:srgbClr val="0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的路由算法应用程序以前已经注册，当链接状态发生变化时将被调用</a:t>
              </a:r>
              <a:r>
                <a:rPr lang="en-US" b="1" u="none" dirty="0">
                  <a:solidFill>
                    <a:srgbClr val="0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.</a:t>
              </a:r>
            </a:p>
          </p:txBody>
        </p:sp>
        <p:grpSp>
          <p:nvGrpSpPr>
            <p:cNvPr id="81934" name="Group 389">
              <a:extLst>
                <a:ext uri="{FF2B5EF4-FFF2-40B4-BE49-F238E27FC236}">
                  <a16:creationId xmlns:a16="http://schemas.microsoft.com/office/drawing/2014/main" id="{B2744FF6-EF9A-084D-829A-D9B96B5C4A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13966" y="1301119"/>
              <a:ext cx="316072" cy="369358"/>
              <a:chOff x="418816" y="1964112"/>
              <a:chExt cx="292507" cy="369358"/>
            </a:xfrm>
          </p:grpSpPr>
          <p:sp>
            <p:nvSpPr>
              <p:cNvPr id="81935" name="Oval 390">
                <a:extLst>
                  <a:ext uri="{FF2B5EF4-FFF2-40B4-BE49-F238E27FC236}">
                    <a16:creationId xmlns:a16="http://schemas.microsoft.com/office/drawing/2014/main" id="{7F4BEFB7-7382-3F48-9E54-3C6F0DD2D6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b="1" u="none">
                  <a:latin typeface="华文新魏" panose="02010800040101010101" pitchFamily="2" charset="-122"/>
                  <a:ea typeface="华文新魏" panose="0201080004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1936" name="TextBox 391">
                <a:extLst>
                  <a:ext uri="{FF2B5EF4-FFF2-40B4-BE49-F238E27FC236}">
                    <a16:creationId xmlns:a16="http://schemas.microsoft.com/office/drawing/2014/main" id="{202C1B66-D205-1E48-9242-99758D833AA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816" y="1964112"/>
                <a:ext cx="292507" cy="369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b="1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Arial" panose="020B0604020202020204" pitchFamily="34" charset="0"/>
                  </a:rPr>
                  <a:t>3</a:t>
                </a:r>
              </a:p>
            </p:txBody>
          </p:sp>
        </p:grp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99CA9980-CAB2-F04B-ABD5-86BDA13C4FD8}"/>
              </a:ext>
            </a:extLst>
          </p:cNvPr>
          <p:cNvGrpSpPr>
            <a:grpSpLocks/>
          </p:cNvGrpSpPr>
          <p:nvPr/>
        </p:nvGrpSpPr>
        <p:grpSpPr bwMode="auto">
          <a:xfrm>
            <a:off x="4991103" y="4806950"/>
            <a:ext cx="3389312" cy="854518"/>
            <a:chOff x="5313966" y="1301119"/>
            <a:chExt cx="3388877" cy="854577"/>
          </a:xfrm>
        </p:grpSpPr>
        <p:sp>
          <p:nvSpPr>
            <p:cNvPr id="394" name="TextBox 393">
              <a:extLst>
                <a:ext uri="{FF2B5EF4-FFF2-40B4-BE49-F238E27FC236}">
                  <a16:creationId xmlns:a16="http://schemas.microsoft.com/office/drawing/2014/main" id="{51B371D4-5E1A-3742-BC86-2D46AB5E4C1A}"/>
                </a:ext>
              </a:extLst>
            </p:cNvPr>
            <p:cNvSpPr txBox="1"/>
            <p:nvPr/>
          </p:nvSpPr>
          <p:spPr>
            <a:xfrm>
              <a:off x="5655234" y="1315408"/>
              <a:ext cx="3047609" cy="84028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defRPr/>
              </a:pPr>
              <a:r>
                <a:rPr lang="en-US" altLang="zh-CN" b="1" u="none" dirty="0">
                  <a:solidFill>
                    <a:srgbClr val="0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Dijkstra</a:t>
              </a:r>
              <a:r>
                <a:rPr lang="zh-CN" altLang="en-US" b="1" u="none" dirty="0">
                  <a:solidFill>
                    <a:srgbClr val="0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算法通过访问网络图信息、控制器中的链路状态信息来计算新的路由</a:t>
              </a:r>
              <a:endParaRPr lang="en-US" b="1" u="none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grpSp>
          <p:nvGrpSpPr>
            <p:cNvPr id="81930" name="Group 394">
              <a:extLst>
                <a:ext uri="{FF2B5EF4-FFF2-40B4-BE49-F238E27FC236}">
                  <a16:creationId xmlns:a16="http://schemas.microsoft.com/office/drawing/2014/main" id="{6D2BCC58-1AA8-A64D-BF54-65351E9C6A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13966" y="1301119"/>
              <a:ext cx="316072" cy="369358"/>
              <a:chOff x="418816" y="1964112"/>
              <a:chExt cx="292507" cy="369358"/>
            </a:xfrm>
          </p:grpSpPr>
          <p:sp>
            <p:nvSpPr>
              <p:cNvPr id="81931" name="Oval 395">
                <a:extLst>
                  <a:ext uri="{FF2B5EF4-FFF2-40B4-BE49-F238E27FC236}">
                    <a16:creationId xmlns:a16="http://schemas.microsoft.com/office/drawing/2014/main" id="{6546B78A-93AC-6B4A-9A0A-6B27766BBF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b="1" u="none">
                  <a:latin typeface="华文新魏" panose="02010800040101010101" pitchFamily="2" charset="-122"/>
                  <a:ea typeface="华文新魏" panose="0201080004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1932" name="TextBox 396">
                <a:extLst>
                  <a:ext uri="{FF2B5EF4-FFF2-40B4-BE49-F238E27FC236}">
                    <a16:creationId xmlns:a16="http://schemas.microsoft.com/office/drawing/2014/main" id="{87C65E6A-CB1E-DE43-AF0E-5F7EC462B69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816" y="1964112"/>
                <a:ext cx="292507" cy="369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b="1" u="none">
                    <a:latin typeface="华文新魏" panose="02010800040101010101" pitchFamily="2" charset="-122"/>
                    <a:ea typeface="华文新魏" panose="02010800040101010101" pitchFamily="2" charset="-122"/>
                    <a:cs typeface="Arial" panose="020B0604020202020204" pitchFamily="34" charset="0"/>
                  </a:rPr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536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45" name="组合 1">
            <a:extLst>
              <a:ext uri="{FF2B5EF4-FFF2-40B4-BE49-F238E27FC236}">
                <a16:creationId xmlns:a16="http://schemas.microsoft.com/office/drawing/2014/main" id="{4E217A41-4850-194B-9E8A-95701EF5AE1F}"/>
              </a:ext>
            </a:extLst>
          </p:cNvPr>
          <p:cNvGrpSpPr>
            <a:grpSpLocks/>
          </p:cNvGrpSpPr>
          <p:nvPr/>
        </p:nvGrpSpPr>
        <p:grpSpPr bwMode="auto">
          <a:xfrm>
            <a:off x="441326" y="1222378"/>
            <a:ext cx="3625851" cy="4735568"/>
            <a:chOff x="441325" y="1222376"/>
            <a:chExt cx="4211638" cy="5257018"/>
          </a:xfrm>
        </p:grpSpPr>
        <p:sp>
          <p:nvSpPr>
            <p:cNvPr id="375" name="Rounded Rectangle 374">
              <a:extLst>
                <a:ext uri="{FF2B5EF4-FFF2-40B4-BE49-F238E27FC236}">
                  <a16:creationId xmlns:a16="http://schemas.microsoft.com/office/drawing/2014/main" id="{844C8909-4A9E-FD49-99FF-94D80DF95E89}"/>
                </a:ext>
              </a:extLst>
            </p:cNvPr>
            <p:cNvSpPr/>
            <p:nvPr/>
          </p:nvSpPr>
          <p:spPr>
            <a:xfrm>
              <a:off x="441325" y="2794351"/>
              <a:ext cx="4211638" cy="106090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12700">
              <a:noFill/>
              <a:tailEnd type="arrow"/>
            </a:ln>
          </p:spPr>
          <p:txBody>
            <a:bodyPr wrap="none"/>
            <a:lstStyle/>
            <a:p>
              <a:pPr>
                <a:defRPr/>
              </a:pPr>
              <a:endParaRPr lang="en-US" sz="1600" b="1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380" name="Rounded Rectangle 379">
              <a:extLst>
                <a:ext uri="{FF2B5EF4-FFF2-40B4-BE49-F238E27FC236}">
                  <a16:creationId xmlns:a16="http://schemas.microsoft.com/office/drawing/2014/main" id="{3CB9402D-025A-844D-999A-23E736EFD603}"/>
                </a:ext>
              </a:extLst>
            </p:cNvPr>
            <p:cNvSpPr/>
            <p:nvPr/>
          </p:nvSpPr>
          <p:spPr>
            <a:xfrm>
              <a:off x="468985" y="3990957"/>
              <a:ext cx="4183978" cy="544552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12700">
              <a:noFill/>
              <a:tailEnd type="arrow"/>
            </a:ln>
          </p:spPr>
          <p:txBody>
            <a:bodyPr wrap="none"/>
            <a:lstStyle/>
            <a:p>
              <a:pPr>
                <a:defRPr/>
              </a:pPr>
              <a:endParaRPr lang="en-US" sz="1600" b="1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cxnSp>
          <p:nvCxnSpPr>
            <p:cNvPr id="82961" name="Straight Connector 385">
              <a:extLst>
                <a:ext uri="{FF2B5EF4-FFF2-40B4-BE49-F238E27FC236}">
                  <a16:creationId xmlns:a16="http://schemas.microsoft.com/office/drawing/2014/main" id="{42A3A682-6545-C149-9BAA-A5B685C64B8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08000" y="4638675"/>
              <a:ext cx="4103688" cy="0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2962" name="Group 400">
              <a:extLst>
                <a:ext uri="{FF2B5EF4-FFF2-40B4-BE49-F238E27FC236}">
                  <a16:creationId xmlns:a16="http://schemas.microsoft.com/office/drawing/2014/main" id="{9AE824C1-25F8-6946-B1F7-EAF9AD6C0A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6250" y="3368863"/>
              <a:ext cx="1287002" cy="412379"/>
              <a:chOff x="3089406" y="458026"/>
              <a:chExt cx="1481124" cy="459413"/>
            </a:xfrm>
          </p:grpSpPr>
          <p:sp>
            <p:nvSpPr>
              <p:cNvPr id="402" name="Rounded Rectangle 401">
                <a:extLst>
                  <a:ext uri="{FF2B5EF4-FFF2-40B4-BE49-F238E27FC236}">
                    <a16:creationId xmlns:a16="http://schemas.microsoft.com/office/drawing/2014/main" id="{8559BB8B-BCF9-9048-A7C9-7829DC46C270}"/>
                  </a:ext>
                </a:extLst>
              </p:cNvPr>
              <p:cNvSpPr/>
              <p:nvPr/>
            </p:nvSpPr>
            <p:spPr>
              <a:xfrm>
                <a:off x="3129033" y="458026"/>
                <a:ext cx="1432420" cy="459413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outerShdw blurRad="50800" dist="38100" dir="2700000" algn="tl" rotWithShape="0">
                  <a:schemeClr val="accent1">
                    <a:lumMod val="75000"/>
                    <a:alpha val="99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en-US" sz="1600" b="1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83085" name="TextBox 402">
                <a:extLst>
                  <a:ext uri="{FF2B5EF4-FFF2-40B4-BE49-F238E27FC236}">
                    <a16:creationId xmlns:a16="http://schemas.microsoft.com/office/drawing/2014/main" id="{C5B13DFC-B4A9-8E49-83B6-8FB6192CDB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89406" y="541672"/>
                <a:ext cx="1481124" cy="357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ts val="1600"/>
                  </a:lnSpc>
                </a:pPr>
                <a:r>
                  <a:rPr lang="zh-CN" altLang="en-US" sz="1200" b="1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Arial" panose="020B0604020202020204" pitchFamily="34" charset="0"/>
                  </a:rPr>
                  <a:t>链路状态信息</a:t>
                </a:r>
                <a:endParaRPr lang="en-US" altLang="zh-CN" sz="1200" b="1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2963" name="Group 403">
              <a:extLst>
                <a:ext uri="{FF2B5EF4-FFF2-40B4-BE49-F238E27FC236}">
                  <a16:creationId xmlns:a16="http://schemas.microsoft.com/office/drawing/2014/main" id="{9CD424FF-6D5D-2D46-AC84-9A5AB3D6BE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8453" y="3382961"/>
              <a:ext cx="1108250" cy="398281"/>
              <a:chOff x="3072646" y="534841"/>
              <a:chExt cx="1448925" cy="382626"/>
            </a:xfrm>
          </p:grpSpPr>
          <p:sp>
            <p:nvSpPr>
              <p:cNvPr id="405" name="Rounded Rectangle 404">
                <a:extLst>
                  <a:ext uri="{FF2B5EF4-FFF2-40B4-BE49-F238E27FC236}">
                    <a16:creationId xmlns:a16="http://schemas.microsoft.com/office/drawing/2014/main" id="{A24C1FD0-B079-3640-9290-913C99512B72}"/>
                  </a:ext>
                </a:extLst>
              </p:cNvPr>
              <p:cNvSpPr/>
              <p:nvPr/>
            </p:nvSpPr>
            <p:spPr>
              <a:xfrm>
                <a:off x="3129354" y="534841"/>
                <a:ext cx="1325946" cy="382626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outerShdw blurRad="50800" dist="38100" dir="2700000" algn="tl" rotWithShape="0">
                  <a:schemeClr val="accent1">
                    <a:lumMod val="75000"/>
                    <a:alpha val="99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en-US" sz="1600" b="1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83083" name="TextBox 405">
                <a:extLst>
                  <a:ext uri="{FF2B5EF4-FFF2-40B4-BE49-F238E27FC236}">
                    <a16:creationId xmlns:a16="http://schemas.microsoft.com/office/drawing/2014/main" id="{28061779-3A67-4643-872E-17F55131234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72646" y="593021"/>
                <a:ext cx="1448925" cy="308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ts val="1600"/>
                  </a:lnSpc>
                </a:pPr>
                <a:r>
                  <a:rPr lang="zh-CN" altLang="en-US" sz="1200" b="1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Arial" panose="020B0604020202020204" pitchFamily="34" charset="0"/>
                  </a:rPr>
                  <a:t>交换机信息</a:t>
                </a:r>
                <a:endParaRPr lang="en-US" altLang="zh-CN" sz="1200" b="1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2964" name="Group 406">
              <a:extLst>
                <a:ext uri="{FF2B5EF4-FFF2-40B4-BE49-F238E27FC236}">
                  <a16:creationId xmlns:a16="http://schemas.microsoft.com/office/drawing/2014/main" id="{B6BD6D89-246B-B44C-91CD-8CBE255E7D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2891" y="3368863"/>
              <a:ext cx="960713" cy="412379"/>
              <a:chOff x="3129025" y="458026"/>
              <a:chExt cx="1432735" cy="459413"/>
            </a:xfrm>
          </p:grpSpPr>
          <p:sp>
            <p:nvSpPr>
              <p:cNvPr id="408" name="Rounded Rectangle 407">
                <a:extLst>
                  <a:ext uri="{FF2B5EF4-FFF2-40B4-BE49-F238E27FC236}">
                    <a16:creationId xmlns:a16="http://schemas.microsoft.com/office/drawing/2014/main" id="{142FD202-28D1-084F-8E88-2CC289CE5395}"/>
                  </a:ext>
                </a:extLst>
              </p:cNvPr>
              <p:cNvSpPr/>
              <p:nvPr/>
            </p:nvSpPr>
            <p:spPr>
              <a:xfrm>
                <a:off x="3129025" y="458026"/>
                <a:ext cx="1432735" cy="459413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outerShdw blurRad="50800" dist="38100" dir="2700000" algn="tl" rotWithShape="0">
                  <a:schemeClr val="accent1">
                    <a:lumMod val="75000"/>
                    <a:alpha val="99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en-US" sz="1600" b="1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83081" name="TextBox 408">
                <a:extLst>
                  <a:ext uri="{FF2B5EF4-FFF2-40B4-BE49-F238E27FC236}">
                    <a16:creationId xmlns:a16="http://schemas.microsoft.com/office/drawing/2014/main" id="{1C5A0458-7F87-0A40-A972-F03DD26CD20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56492" y="541672"/>
                <a:ext cx="1386187" cy="357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ts val="1600"/>
                  </a:lnSpc>
                </a:pPr>
                <a:r>
                  <a:rPr lang="zh-CN" altLang="en-US" sz="1200" b="1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Arial" panose="020B0604020202020204" pitchFamily="34" charset="0"/>
                  </a:rPr>
                  <a:t>主机信息</a:t>
                </a:r>
                <a:endParaRPr lang="en-US" altLang="zh-CN" sz="1200" b="1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2965" name="Group 409">
              <a:extLst>
                <a:ext uri="{FF2B5EF4-FFF2-40B4-BE49-F238E27FC236}">
                  <a16:creationId xmlns:a16="http://schemas.microsoft.com/office/drawing/2014/main" id="{73E06CB7-9DE0-0046-A1BA-7AE7F67139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2460" y="2875418"/>
              <a:ext cx="888796" cy="382421"/>
              <a:chOff x="3129152" y="458363"/>
              <a:chExt cx="1431997" cy="459626"/>
            </a:xfrm>
          </p:grpSpPr>
          <p:sp>
            <p:nvSpPr>
              <p:cNvPr id="411" name="Rounded Rectangle 410">
                <a:extLst>
                  <a:ext uri="{FF2B5EF4-FFF2-40B4-BE49-F238E27FC236}">
                    <a16:creationId xmlns:a16="http://schemas.microsoft.com/office/drawing/2014/main" id="{3E47D8B5-7541-3E4B-B1DC-F0D11A695256}"/>
                  </a:ext>
                </a:extLst>
              </p:cNvPr>
              <p:cNvSpPr/>
              <p:nvPr/>
            </p:nvSpPr>
            <p:spPr>
              <a:xfrm>
                <a:off x="3129152" y="458363"/>
                <a:ext cx="1431997" cy="459626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outerShdw blurRad="50800" dist="38100" dir="2700000" algn="tl" rotWithShape="0">
                  <a:schemeClr val="accent1">
                    <a:lumMod val="75000"/>
                    <a:alpha val="99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en-US" sz="1600" b="1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83079" name="TextBox 411">
                <a:extLst>
                  <a:ext uri="{FF2B5EF4-FFF2-40B4-BE49-F238E27FC236}">
                    <a16:creationId xmlns:a16="http://schemas.microsoft.com/office/drawing/2014/main" id="{C544178E-3CF8-104D-9BC2-5C5980493B4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88793" y="509556"/>
                <a:ext cx="921589" cy="38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ts val="1600"/>
                  </a:lnSpc>
                </a:pPr>
                <a:r>
                  <a:rPr lang="zh-CN" altLang="en-US" sz="1200" b="1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Arial" panose="020B0604020202020204" pitchFamily="34" charset="0"/>
                  </a:rPr>
                  <a:t>统计</a:t>
                </a:r>
                <a:endParaRPr lang="en-US" altLang="zh-CN" sz="1200" b="1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2966" name="Group 412">
              <a:extLst>
                <a:ext uri="{FF2B5EF4-FFF2-40B4-BE49-F238E27FC236}">
                  <a16:creationId xmlns:a16="http://schemas.microsoft.com/office/drawing/2014/main" id="{0B7A0F59-BC9E-D84B-A5DD-FAC9C1B1AD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69983" y="2861319"/>
              <a:ext cx="960712" cy="403568"/>
              <a:chOff x="3129626" y="458548"/>
              <a:chExt cx="1432079" cy="458412"/>
            </a:xfrm>
          </p:grpSpPr>
          <p:sp>
            <p:nvSpPr>
              <p:cNvPr id="414" name="Rounded Rectangle 413">
                <a:extLst>
                  <a:ext uri="{FF2B5EF4-FFF2-40B4-BE49-F238E27FC236}">
                    <a16:creationId xmlns:a16="http://schemas.microsoft.com/office/drawing/2014/main" id="{C76747F9-2F82-5C4D-AE95-402C4FC37378}"/>
                  </a:ext>
                </a:extLst>
              </p:cNvPr>
              <p:cNvSpPr/>
              <p:nvPr/>
            </p:nvSpPr>
            <p:spPr>
              <a:xfrm>
                <a:off x="3129626" y="458548"/>
                <a:ext cx="1432079" cy="458412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outerShdw blurRad="50800" dist="38100" dir="2700000" algn="tl" rotWithShape="0">
                  <a:schemeClr val="accent1">
                    <a:lumMod val="75000"/>
                    <a:alpha val="99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en-US" sz="1600" b="1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83077" name="TextBox 414">
                <a:extLst>
                  <a:ext uri="{FF2B5EF4-FFF2-40B4-BE49-F238E27FC236}">
                    <a16:creationId xmlns:a16="http://schemas.microsoft.com/office/drawing/2014/main" id="{D2B7E879-32E2-EC44-BC71-59C43344B9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43209" y="526493"/>
                <a:ext cx="852650" cy="3644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ts val="1600"/>
                  </a:lnSpc>
                </a:pPr>
                <a:r>
                  <a:rPr lang="zh-CN" altLang="en-US" sz="1200" b="1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Arial" panose="020B0604020202020204" pitchFamily="34" charset="0"/>
                  </a:rPr>
                  <a:t>流表</a:t>
                </a:r>
                <a:endParaRPr lang="en-US" altLang="zh-CN" sz="1200" b="1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16" name="TextBox 415">
              <a:extLst>
                <a:ext uri="{FF2B5EF4-FFF2-40B4-BE49-F238E27FC236}">
                  <a16:creationId xmlns:a16="http://schemas.microsoft.com/office/drawing/2014/main" id="{36FE4731-450F-7C48-ADC2-76CCFAAEA395}"/>
                </a:ext>
              </a:extLst>
            </p:cNvPr>
            <p:cNvSpPr txBox="1"/>
            <p:nvPr/>
          </p:nvSpPr>
          <p:spPr>
            <a:xfrm>
              <a:off x="2458632" y="2494758"/>
              <a:ext cx="569790" cy="58083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8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…  </a:t>
              </a:r>
            </a:p>
          </p:txBody>
        </p: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8BC80EF6-C27F-5943-A08A-4ABE20656263}"/>
                </a:ext>
              </a:extLst>
            </p:cNvPr>
            <p:cNvSpPr txBox="1"/>
            <p:nvPr/>
          </p:nvSpPr>
          <p:spPr>
            <a:xfrm>
              <a:off x="3004451" y="3134478"/>
              <a:ext cx="862470" cy="58083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…  </a:t>
              </a:r>
            </a:p>
          </p:txBody>
        </p:sp>
        <p:grpSp>
          <p:nvGrpSpPr>
            <p:cNvPr id="82969" name="Group 417">
              <a:extLst>
                <a:ext uri="{FF2B5EF4-FFF2-40B4-BE49-F238E27FC236}">
                  <a16:creationId xmlns:a16="http://schemas.microsoft.com/office/drawing/2014/main" id="{129D7AB6-E9EA-6F48-AD10-9363C808B0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654" y="4121150"/>
              <a:ext cx="1257591" cy="320881"/>
              <a:chOff x="3128110" y="457775"/>
              <a:chExt cx="1432657" cy="513550"/>
            </a:xfrm>
          </p:grpSpPr>
          <p:sp>
            <p:nvSpPr>
              <p:cNvPr id="419" name="Rounded Rectangle 418">
                <a:extLst>
                  <a:ext uri="{FF2B5EF4-FFF2-40B4-BE49-F238E27FC236}">
                    <a16:creationId xmlns:a16="http://schemas.microsoft.com/office/drawing/2014/main" id="{70248F46-D9AD-9E4D-8D5B-0F987879D650}"/>
                  </a:ext>
                </a:extLst>
              </p:cNvPr>
              <p:cNvSpPr/>
              <p:nvPr/>
            </p:nvSpPr>
            <p:spPr>
              <a:xfrm>
                <a:off x="3128110" y="458123"/>
                <a:ext cx="1432657" cy="459735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outerShdw blurRad="50800" dist="38100" dir="2700000" algn="tl" rotWithShape="0">
                  <a:schemeClr val="accent1">
                    <a:lumMod val="75000"/>
                    <a:alpha val="99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en-US" sz="1600" b="1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83075" name="TextBox 419">
                <a:extLst>
                  <a:ext uri="{FF2B5EF4-FFF2-40B4-BE49-F238E27FC236}">
                    <a16:creationId xmlns:a16="http://schemas.microsoft.com/office/drawing/2014/main" id="{B59716F4-92AA-7A47-A4B7-FBF477A864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51191" y="457775"/>
                <a:ext cx="1196772" cy="513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ts val="1600"/>
                  </a:lnSpc>
                </a:pPr>
                <a:r>
                  <a:rPr lang="en-US" altLang="zh-CN" sz="1200" b="1" u="none">
                    <a:latin typeface="华文新魏" panose="02010800040101010101" pitchFamily="2" charset="-122"/>
                    <a:ea typeface="华文新魏" panose="02010800040101010101" pitchFamily="2" charset="-122"/>
                    <a:cs typeface="Arial" panose="020B0604020202020204" pitchFamily="34" charset="0"/>
                  </a:rPr>
                  <a:t>OpenFlow</a:t>
                </a:r>
              </a:p>
            </p:txBody>
          </p:sp>
        </p:grpSp>
        <p:grpSp>
          <p:nvGrpSpPr>
            <p:cNvPr id="82970" name="Group 420">
              <a:extLst>
                <a:ext uri="{FF2B5EF4-FFF2-40B4-BE49-F238E27FC236}">
                  <a16:creationId xmlns:a16="http://schemas.microsoft.com/office/drawing/2014/main" id="{70C976D6-0455-1843-AD3F-15611DC07A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47288" y="4126654"/>
              <a:ext cx="1242839" cy="338177"/>
              <a:chOff x="3129897" y="458923"/>
              <a:chExt cx="1430299" cy="504920"/>
            </a:xfrm>
          </p:grpSpPr>
          <p:sp>
            <p:nvSpPr>
              <p:cNvPr id="422" name="Rounded Rectangle 421">
                <a:extLst>
                  <a:ext uri="{FF2B5EF4-FFF2-40B4-BE49-F238E27FC236}">
                    <a16:creationId xmlns:a16="http://schemas.microsoft.com/office/drawing/2014/main" id="{CBDEC39D-8C28-F34D-9762-5BEABB61071A}"/>
                  </a:ext>
                </a:extLst>
              </p:cNvPr>
              <p:cNvSpPr/>
              <p:nvPr/>
            </p:nvSpPr>
            <p:spPr>
              <a:xfrm>
                <a:off x="3129897" y="458923"/>
                <a:ext cx="1430299" cy="457835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outerShdw blurRad="50800" dist="38100" dir="2700000" algn="tl" rotWithShape="0">
                  <a:schemeClr val="accent1">
                    <a:lumMod val="75000"/>
                    <a:alpha val="99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en-US" sz="1600" b="1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83073" name="TextBox 422">
                <a:extLst>
                  <a:ext uri="{FF2B5EF4-FFF2-40B4-BE49-F238E27FC236}">
                    <a16:creationId xmlns:a16="http://schemas.microsoft.com/office/drawing/2014/main" id="{75169F68-8B9C-FF42-9F28-E22F3D256D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46515" y="484746"/>
                <a:ext cx="806131" cy="4790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ts val="1600"/>
                  </a:lnSpc>
                </a:pPr>
                <a:r>
                  <a:rPr lang="en-US" altLang="zh-CN" sz="1200" b="1" u="none">
                    <a:latin typeface="华文新魏" panose="02010800040101010101" pitchFamily="2" charset="-122"/>
                    <a:ea typeface="华文新魏" panose="02010800040101010101" pitchFamily="2" charset="-122"/>
                    <a:cs typeface="Arial" panose="020B0604020202020204" pitchFamily="34" charset="0"/>
                  </a:rPr>
                  <a:t>SNMP</a:t>
                </a:r>
              </a:p>
            </p:txBody>
          </p:sp>
        </p:grpSp>
        <p:sp>
          <p:nvSpPr>
            <p:cNvPr id="424" name="TextBox 423">
              <a:extLst>
                <a:ext uri="{FF2B5EF4-FFF2-40B4-BE49-F238E27FC236}">
                  <a16:creationId xmlns:a16="http://schemas.microsoft.com/office/drawing/2014/main" id="{B558B4AE-6273-6541-86F7-A4BF5FDC1B2B}"/>
                </a:ext>
              </a:extLst>
            </p:cNvPr>
            <p:cNvSpPr txBox="1"/>
            <p:nvPr/>
          </p:nvSpPr>
          <p:spPr>
            <a:xfrm>
              <a:off x="2329555" y="3795340"/>
              <a:ext cx="862470" cy="58083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…  </a:t>
              </a:r>
            </a:p>
          </p:txBody>
        </p:sp>
        <p:sp>
          <p:nvSpPr>
            <p:cNvPr id="146" name="Rounded Rectangle 145">
              <a:extLst>
                <a:ext uri="{FF2B5EF4-FFF2-40B4-BE49-F238E27FC236}">
                  <a16:creationId xmlns:a16="http://schemas.microsoft.com/office/drawing/2014/main" id="{030C4C31-D129-1040-830E-6ED5ED477325}"/>
                </a:ext>
              </a:extLst>
            </p:cNvPr>
            <p:cNvSpPr/>
            <p:nvPr/>
          </p:nvSpPr>
          <p:spPr>
            <a:xfrm>
              <a:off x="441325" y="2098241"/>
              <a:ext cx="4211638" cy="574511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12700">
              <a:noFill/>
              <a:tailEnd type="arrow"/>
            </a:ln>
          </p:spPr>
          <p:txBody>
            <a:bodyPr wrap="none"/>
            <a:lstStyle/>
            <a:p>
              <a:pPr>
                <a:defRPr/>
              </a:pPr>
              <a:endParaRPr lang="en-US" sz="1600" b="1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grpSp>
          <p:nvGrpSpPr>
            <p:cNvPr id="82973" name="Group 424">
              <a:extLst>
                <a:ext uri="{FF2B5EF4-FFF2-40B4-BE49-F238E27FC236}">
                  <a16:creationId xmlns:a16="http://schemas.microsoft.com/office/drawing/2014/main" id="{4A39016A-7CE8-BA48-A3E3-7749582D50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4218" y="2156397"/>
              <a:ext cx="1035050" cy="459962"/>
              <a:chOff x="3102151" y="456758"/>
              <a:chExt cx="1461287" cy="461037"/>
            </a:xfrm>
          </p:grpSpPr>
          <p:sp>
            <p:nvSpPr>
              <p:cNvPr id="426" name="Rounded Rectangle 425">
                <a:extLst>
                  <a:ext uri="{FF2B5EF4-FFF2-40B4-BE49-F238E27FC236}">
                    <a16:creationId xmlns:a16="http://schemas.microsoft.com/office/drawing/2014/main" id="{2DE57777-C5CF-6A4B-B6A2-99B0CF74ADF7}"/>
                  </a:ext>
                </a:extLst>
              </p:cNvPr>
              <p:cNvSpPr/>
              <p:nvPr/>
            </p:nvSpPr>
            <p:spPr>
              <a:xfrm>
                <a:off x="3127203" y="456758"/>
                <a:ext cx="1434435" cy="461037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outerShdw blurRad="50800" dist="38100" dir="2700000" algn="tl" rotWithShape="0">
                  <a:schemeClr val="accent1">
                    <a:lumMod val="75000"/>
                    <a:alpha val="99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en-US" sz="1600" b="1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83071" name="TextBox 426">
                <a:extLst>
                  <a:ext uri="{FF2B5EF4-FFF2-40B4-BE49-F238E27FC236}">
                    <a16:creationId xmlns:a16="http://schemas.microsoft.com/office/drawing/2014/main" id="{3E11F172-5C27-5842-A0DA-4FF32390384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02151" y="544456"/>
                <a:ext cx="1461287" cy="3216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ts val="1600"/>
                  </a:lnSpc>
                </a:pPr>
                <a:r>
                  <a:rPr lang="zh-CN" altLang="en-US" sz="1200" b="1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Arial" panose="020B0604020202020204" pitchFamily="34" charset="0"/>
                  </a:rPr>
                  <a:t>网络图</a:t>
                </a:r>
                <a:endParaRPr lang="en-US" altLang="zh-CN" sz="1200" b="1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2974" name="Group 427">
              <a:extLst>
                <a:ext uri="{FF2B5EF4-FFF2-40B4-BE49-F238E27FC236}">
                  <a16:creationId xmlns:a16="http://schemas.microsoft.com/office/drawing/2014/main" id="{13818352-199A-EE4D-8210-2860ABD64E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7275" y="2158160"/>
              <a:ext cx="1035050" cy="458199"/>
              <a:chOff x="3101685" y="458566"/>
              <a:chExt cx="1461287" cy="459237"/>
            </a:xfrm>
          </p:grpSpPr>
          <p:sp>
            <p:nvSpPr>
              <p:cNvPr id="429" name="Rounded Rectangle 428">
                <a:extLst>
                  <a:ext uri="{FF2B5EF4-FFF2-40B4-BE49-F238E27FC236}">
                    <a16:creationId xmlns:a16="http://schemas.microsoft.com/office/drawing/2014/main" id="{20E19D2A-6C4D-3D43-9DAD-A31FF4F638F8}"/>
                  </a:ext>
                </a:extLst>
              </p:cNvPr>
              <p:cNvSpPr/>
              <p:nvPr/>
            </p:nvSpPr>
            <p:spPr>
              <a:xfrm>
                <a:off x="3125934" y="458566"/>
                <a:ext cx="1437038" cy="459237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outerShdw blurRad="50800" dist="38100" dir="2700000" algn="tl" rotWithShape="0">
                  <a:schemeClr val="accent1">
                    <a:lumMod val="75000"/>
                    <a:alpha val="99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en-US" sz="1600" b="1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83069" name="TextBox 429">
                <a:extLst>
                  <a:ext uri="{FF2B5EF4-FFF2-40B4-BE49-F238E27FC236}">
                    <a16:creationId xmlns:a16="http://schemas.microsoft.com/office/drawing/2014/main" id="{B61A62BB-DD01-BA49-85D2-3C0CEE2705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01685" y="512287"/>
                <a:ext cx="1461287" cy="3216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ts val="1600"/>
                  </a:lnSpc>
                </a:pPr>
                <a:r>
                  <a:rPr lang="zh-CN" altLang="en-US" sz="1200" b="1" u="none" dirty="0">
                    <a:latin typeface="华文新魏" panose="02010800040101010101" pitchFamily="2" charset="-122"/>
                    <a:ea typeface="华文新魏" panose="02010800040101010101" pitchFamily="2" charset="-122"/>
                    <a:cs typeface="Arial" panose="020B0604020202020204" pitchFamily="34" charset="0"/>
                  </a:rPr>
                  <a:t>意图</a:t>
                </a:r>
                <a:endParaRPr lang="en-US" altLang="zh-CN" sz="1200" b="1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2975" name="Group 430">
              <a:extLst>
                <a:ext uri="{FF2B5EF4-FFF2-40B4-BE49-F238E27FC236}">
                  <a16:creationId xmlns:a16="http://schemas.microsoft.com/office/drawing/2014/main" id="{63DC310E-9CEC-1C46-BBF1-8BEEBD8E5D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52625" y="2130425"/>
              <a:ext cx="1033463" cy="548661"/>
              <a:chOff x="3103238" y="432317"/>
              <a:chExt cx="1461287" cy="549941"/>
            </a:xfrm>
          </p:grpSpPr>
          <p:sp>
            <p:nvSpPr>
              <p:cNvPr id="432" name="Rounded Rectangle 431">
                <a:extLst>
                  <a:ext uri="{FF2B5EF4-FFF2-40B4-BE49-F238E27FC236}">
                    <a16:creationId xmlns:a16="http://schemas.microsoft.com/office/drawing/2014/main" id="{04B2DC07-7CF5-8549-94F2-C44C3E0C485F}"/>
                  </a:ext>
                </a:extLst>
              </p:cNvPr>
              <p:cNvSpPr/>
              <p:nvPr/>
            </p:nvSpPr>
            <p:spPr>
              <a:xfrm>
                <a:off x="3127779" y="456584"/>
                <a:ext cx="1434030" cy="461035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outerShdw blurRad="50800" dist="38100" dir="2700000" algn="tl" rotWithShape="0">
                  <a:schemeClr val="accent1">
                    <a:lumMod val="75000"/>
                    <a:alpha val="99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en-US" sz="1600" b="1" u="none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83067" name="TextBox 432">
                <a:extLst>
                  <a:ext uri="{FF2B5EF4-FFF2-40B4-BE49-F238E27FC236}">
                    <a16:creationId xmlns:a16="http://schemas.microsoft.com/office/drawing/2014/main" id="{036A8BE7-F449-6D46-B66C-8C165A874C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03238" y="432317"/>
                <a:ext cx="1461287" cy="5499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ts val="1600"/>
                  </a:lnSpc>
                </a:pPr>
                <a:r>
                  <a:rPr lang="en-US" altLang="zh-CN" sz="1200" b="1" u="none">
                    <a:latin typeface="华文新魏" panose="02010800040101010101" pitchFamily="2" charset="-122"/>
                    <a:ea typeface="华文新魏" panose="02010800040101010101" pitchFamily="2" charset="-122"/>
                    <a:cs typeface="Arial" panose="020B0604020202020204" pitchFamily="34" charset="0"/>
                  </a:rPr>
                  <a:t>RESTful</a:t>
                </a:r>
              </a:p>
              <a:p>
                <a:pPr algn="ctr">
                  <a:lnSpc>
                    <a:spcPts val="1600"/>
                  </a:lnSpc>
                </a:pPr>
                <a:r>
                  <a:rPr lang="en-US" altLang="zh-CN" sz="1200" b="1" u="none">
                    <a:latin typeface="华文新魏" panose="02010800040101010101" pitchFamily="2" charset="-122"/>
                    <a:ea typeface="华文新魏" panose="02010800040101010101" pitchFamily="2" charset="-122"/>
                    <a:cs typeface="Arial" panose="020B0604020202020204" pitchFamily="34" charset="0"/>
                  </a:rPr>
                  <a:t>API</a:t>
                </a:r>
              </a:p>
            </p:txBody>
          </p:sp>
        </p:grp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EDBB1DD1-46AF-5D4F-977F-395293172C9C}"/>
                </a:ext>
              </a:extLst>
            </p:cNvPr>
            <p:cNvSpPr txBox="1"/>
            <p:nvPr/>
          </p:nvSpPr>
          <p:spPr>
            <a:xfrm>
              <a:off x="3006294" y="1957256"/>
              <a:ext cx="862470" cy="58083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…  </a:t>
              </a:r>
            </a:p>
          </p:txBody>
        </p:sp>
        <p:cxnSp>
          <p:nvCxnSpPr>
            <p:cNvPr id="82977" name="Straight Connector 153">
              <a:extLst>
                <a:ext uri="{FF2B5EF4-FFF2-40B4-BE49-F238E27FC236}">
                  <a16:creationId xmlns:a16="http://schemas.microsoft.com/office/drawing/2014/main" id="{8424A48E-F516-0444-82E0-94BA1BDEC0C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520700" y="1925638"/>
              <a:ext cx="4117975" cy="0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2978" name="Freeform 2">
              <a:extLst>
                <a:ext uri="{FF2B5EF4-FFF2-40B4-BE49-F238E27FC236}">
                  <a16:creationId xmlns:a16="http://schemas.microsoft.com/office/drawing/2014/main" id="{717E1E54-2E4A-D04F-A456-EA2548A19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588" y="5070475"/>
              <a:ext cx="4057650" cy="1392238"/>
            </a:xfrm>
            <a:custGeom>
              <a:avLst/>
              <a:gdLst>
                <a:gd name="T0" fmla="*/ 2147483646 w 1794"/>
                <a:gd name="T1" fmla="*/ 2147483646 h 933"/>
                <a:gd name="T2" fmla="*/ 2147483646 w 1794"/>
                <a:gd name="T3" fmla="*/ 2147483646 h 933"/>
                <a:gd name="T4" fmla="*/ 2147483646 w 1794"/>
                <a:gd name="T5" fmla="*/ 2147483646 h 933"/>
                <a:gd name="T6" fmla="*/ 2147483646 w 1794"/>
                <a:gd name="T7" fmla="*/ 2147483646 h 933"/>
                <a:gd name="T8" fmla="*/ 2147483646 w 1794"/>
                <a:gd name="T9" fmla="*/ 2147483646 h 933"/>
                <a:gd name="T10" fmla="*/ 2147483646 w 1794"/>
                <a:gd name="T11" fmla="*/ 2147483646 h 933"/>
                <a:gd name="T12" fmla="*/ 2147483646 w 1794"/>
                <a:gd name="T13" fmla="*/ 2147483646 h 933"/>
                <a:gd name="T14" fmla="*/ 2147483646 w 1794"/>
                <a:gd name="T15" fmla="*/ 2147483646 h 933"/>
                <a:gd name="T16" fmla="*/ 2147483646 w 1794"/>
                <a:gd name="T17" fmla="*/ 2147483646 h 933"/>
                <a:gd name="T18" fmla="*/ 2147483646 w 1794"/>
                <a:gd name="T19" fmla="*/ 2147483646 h 933"/>
                <a:gd name="T20" fmla="*/ 2147483646 w 1794"/>
                <a:gd name="T21" fmla="*/ 2147483646 h 9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94"/>
                <a:gd name="T34" fmla="*/ 0 h 933"/>
                <a:gd name="T35" fmla="*/ 1794 w 1794"/>
                <a:gd name="T36" fmla="*/ 933 h 9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94" h="933">
                  <a:moveTo>
                    <a:pt x="6" y="483"/>
                  </a:moveTo>
                  <a:cubicBezTo>
                    <a:pt x="0" y="365"/>
                    <a:pt x="16" y="189"/>
                    <a:pt x="108" y="125"/>
                  </a:cubicBezTo>
                  <a:cubicBezTo>
                    <a:pt x="200" y="61"/>
                    <a:pt x="389" y="116"/>
                    <a:pt x="559" y="100"/>
                  </a:cubicBezTo>
                  <a:cubicBezTo>
                    <a:pt x="729" y="84"/>
                    <a:pt x="935" y="0"/>
                    <a:pt x="1128" y="29"/>
                  </a:cubicBezTo>
                  <a:cubicBezTo>
                    <a:pt x="1321" y="58"/>
                    <a:pt x="1638" y="142"/>
                    <a:pt x="1716" y="275"/>
                  </a:cubicBezTo>
                  <a:cubicBezTo>
                    <a:pt x="1794" y="408"/>
                    <a:pt x="1652" y="721"/>
                    <a:pt x="1596" y="827"/>
                  </a:cubicBezTo>
                  <a:cubicBezTo>
                    <a:pt x="1540" y="933"/>
                    <a:pt x="1506" y="894"/>
                    <a:pt x="1380" y="911"/>
                  </a:cubicBezTo>
                  <a:cubicBezTo>
                    <a:pt x="1254" y="928"/>
                    <a:pt x="1001" y="929"/>
                    <a:pt x="840" y="929"/>
                  </a:cubicBezTo>
                  <a:cubicBezTo>
                    <a:pt x="679" y="929"/>
                    <a:pt x="530" y="927"/>
                    <a:pt x="414" y="911"/>
                  </a:cubicBezTo>
                  <a:cubicBezTo>
                    <a:pt x="298" y="895"/>
                    <a:pt x="211" y="903"/>
                    <a:pt x="143" y="832"/>
                  </a:cubicBezTo>
                  <a:cubicBezTo>
                    <a:pt x="75" y="761"/>
                    <a:pt x="4" y="624"/>
                    <a:pt x="6" y="483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cxnSp>
          <p:nvCxnSpPr>
            <p:cNvPr id="82979" name="Straight Connector 165">
              <a:extLst>
                <a:ext uri="{FF2B5EF4-FFF2-40B4-BE49-F238E27FC236}">
                  <a16:creationId xmlns:a16="http://schemas.microsoft.com/office/drawing/2014/main" id="{52D1B2DC-5CC7-E141-B2E0-64017D5CEB5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592263" y="5453063"/>
              <a:ext cx="615950" cy="282575"/>
            </a:xfrm>
            <a:prstGeom prst="line">
              <a:avLst/>
            </a:prstGeom>
            <a:noFill/>
            <a:ln w="3492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F1CD424-FEEE-0D49-BA66-8AF990CA54AB}"/>
                </a:ext>
              </a:extLst>
            </p:cNvPr>
            <p:cNvCxnSpPr/>
            <p:nvPr/>
          </p:nvCxnSpPr>
          <p:spPr bwMode="auto">
            <a:xfrm>
              <a:off x="1580901" y="5760311"/>
              <a:ext cx="1652201" cy="13746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/>
            </a:extLst>
          </p:spPr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21226AAF-D555-0D46-8812-5E499E9E09C7}"/>
                </a:ext>
              </a:extLst>
            </p:cNvPr>
            <p:cNvCxnSpPr>
              <a:endCxn id="353" idx="1"/>
            </p:cNvCxnSpPr>
            <p:nvPr/>
          </p:nvCxnSpPr>
          <p:spPr bwMode="auto">
            <a:xfrm>
              <a:off x="1591965" y="5816705"/>
              <a:ext cx="317164" cy="38770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/>
            </a:extLst>
          </p:spPr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F1E8028F-83F7-BD4B-96EF-827E3D6B2507}"/>
                </a:ext>
              </a:extLst>
            </p:cNvPr>
            <p:cNvCxnSpPr>
              <a:stCxn id="339" idx="3"/>
            </p:cNvCxnSpPr>
            <p:nvPr/>
          </p:nvCxnSpPr>
          <p:spPr bwMode="auto">
            <a:xfrm>
              <a:off x="2893811" y="5450146"/>
              <a:ext cx="333760" cy="42119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/>
            </a:extLst>
          </p:spPr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E6AE7179-2634-E34F-9A4F-C126F8133445}"/>
                </a:ext>
              </a:extLst>
            </p:cNvPr>
            <p:cNvCxnSpPr/>
            <p:nvPr/>
          </p:nvCxnSpPr>
          <p:spPr bwMode="auto">
            <a:xfrm flipV="1">
              <a:off x="2371967" y="5955927"/>
              <a:ext cx="861136" cy="27668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/>
            </a:extLst>
          </p:spPr>
        </p:cxnSp>
        <p:sp>
          <p:nvSpPr>
            <p:cNvPr id="82984" name="Freeform 223">
              <a:extLst>
                <a:ext uri="{FF2B5EF4-FFF2-40B4-BE49-F238E27FC236}">
                  <a16:creationId xmlns:a16="http://schemas.microsoft.com/office/drawing/2014/main" id="{55B021E4-E735-0E47-B28E-E5D4424332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9388" y="1774825"/>
              <a:ext cx="711200" cy="3730625"/>
            </a:xfrm>
            <a:custGeom>
              <a:avLst/>
              <a:gdLst>
                <a:gd name="T0" fmla="*/ 34422 w 710887"/>
                <a:gd name="T1" fmla="*/ 5994451 h 2943061"/>
                <a:gd name="T2" fmla="*/ 711513 w 710887"/>
                <a:gd name="T3" fmla="*/ 4241152 h 2943061"/>
                <a:gd name="T4" fmla="*/ 710921 w 710887"/>
                <a:gd name="T5" fmla="*/ 3508193 h 2943061"/>
                <a:gd name="T6" fmla="*/ 21885 w 710887"/>
                <a:gd name="T7" fmla="*/ 3120512 h 2943061"/>
                <a:gd name="T8" fmla="*/ 0 w 710887"/>
                <a:gd name="T9" fmla="*/ 0 h 29430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10887" h="2943061">
                  <a:moveTo>
                    <a:pt x="34392" y="2943061"/>
                  </a:moveTo>
                  <a:cubicBezTo>
                    <a:pt x="643118" y="2216702"/>
                    <a:pt x="436371" y="2471136"/>
                    <a:pt x="710887" y="2082254"/>
                  </a:cubicBezTo>
                  <a:cubicBezTo>
                    <a:pt x="710690" y="1923079"/>
                    <a:pt x="710492" y="1881572"/>
                    <a:pt x="710295" y="1722397"/>
                  </a:cubicBezTo>
                  <a:cubicBezTo>
                    <a:pt x="566067" y="1680698"/>
                    <a:pt x="166093" y="1573759"/>
                    <a:pt x="21865" y="1532060"/>
                  </a:cubicBezTo>
                  <a:cubicBezTo>
                    <a:pt x="5542" y="849989"/>
                    <a:pt x="1676" y="727768"/>
                    <a:pt x="0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grpSp>
          <p:nvGrpSpPr>
            <p:cNvPr id="82985" name="Group 224">
              <a:extLst>
                <a:ext uri="{FF2B5EF4-FFF2-40B4-BE49-F238E27FC236}">
                  <a16:creationId xmlns:a16="http://schemas.microsoft.com/office/drawing/2014/main" id="{4ED5B6A5-9EFE-1449-B8D9-AD16E35FFA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71639" y="4824418"/>
              <a:ext cx="309462" cy="375833"/>
              <a:chOff x="418816" y="1964112"/>
              <a:chExt cx="308200" cy="375268"/>
            </a:xfrm>
          </p:grpSpPr>
          <p:sp>
            <p:nvSpPr>
              <p:cNvPr id="83064" name="Oval 225">
                <a:extLst>
                  <a:ext uri="{FF2B5EF4-FFF2-40B4-BE49-F238E27FC236}">
                    <a16:creationId xmlns:a16="http://schemas.microsoft.com/office/drawing/2014/main" id="{57E838E7-047D-D141-9BFB-7AEF38203A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sz="1600" b="1" u="none">
                  <a:latin typeface="华文新魏" panose="02010800040101010101" pitchFamily="2" charset="-122"/>
                  <a:ea typeface="华文新魏" panose="0201080004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3065" name="TextBox 226">
                <a:extLst>
                  <a:ext uri="{FF2B5EF4-FFF2-40B4-BE49-F238E27FC236}">
                    <a16:creationId xmlns:a16="http://schemas.microsoft.com/office/drawing/2014/main" id="{0D643AFD-F02F-F546-B6B7-2D88D7B1AA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816" y="1964112"/>
                <a:ext cx="308200" cy="3752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600" b="1">
                    <a:latin typeface="华文新魏" panose="02010800040101010101" pitchFamily="2" charset="-122"/>
                    <a:ea typeface="华文新魏" panose="0201080004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</p:grpSp>
        <p:grpSp>
          <p:nvGrpSpPr>
            <p:cNvPr id="82986" name="Group 227">
              <a:extLst>
                <a:ext uri="{FF2B5EF4-FFF2-40B4-BE49-F238E27FC236}">
                  <a16:creationId xmlns:a16="http://schemas.microsoft.com/office/drawing/2014/main" id="{F2AE3330-9728-924D-90AF-5150443F67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5300" y="3717926"/>
              <a:ext cx="350426" cy="375833"/>
              <a:chOff x="418816" y="1964112"/>
              <a:chExt cx="350770" cy="375268"/>
            </a:xfrm>
          </p:grpSpPr>
          <p:sp>
            <p:nvSpPr>
              <p:cNvPr id="83062" name="Oval 228">
                <a:extLst>
                  <a:ext uri="{FF2B5EF4-FFF2-40B4-BE49-F238E27FC236}">
                    <a16:creationId xmlns:a16="http://schemas.microsoft.com/office/drawing/2014/main" id="{FA4CB6D0-E93A-634A-BD85-104911B001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sz="1600" b="1" u="none">
                  <a:latin typeface="华文新魏" panose="02010800040101010101" pitchFamily="2" charset="-122"/>
                  <a:ea typeface="华文新魏" panose="0201080004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3063" name="TextBox 229">
                <a:extLst>
                  <a:ext uri="{FF2B5EF4-FFF2-40B4-BE49-F238E27FC236}">
                    <a16:creationId xmlns:a16="http://schemas.microsoft.com/office/drawing/2014/main" id="{83A6BBA2-D29C-1F42-A23C-07CEC96AEB4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816" y="1964112"/>
                <a:ext cx="350770" cy="3752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600" b="1">
                    <a:latin typeface="华文新魏" panose="02010800040101010101" pitchFamily="2" charset="-122"/>
                    <a:ea typeface="华文新魏" panose="02010800040101010101" pitchFamily="2" charset="-122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grpSp>
          <p:nvGrpSpPr>
            <p:cNvPr id="82987" name="Group 230">
              <a:extLst>
                <a:ext uri="{FF2B5EF4-FFF2-40B4-BE49-F238E27FC236}">
                  <a16:creationId xmlns:a16="http://schemas.microsoft.com/office/drawing/2014/main" id="{902E66E2-B4F8-804B-957B-8DEAC843D6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5875" y="2532068"/>
              <a:ext cx="350426" cy="375833"/>
              <a:chOff x="418816" y="1964112"/>
              <a:chExt cx="350770" cy="375268"/>
            </a:xfrm>
          </p:grpSpPr>
          <p:sp>
            <p:nvSpPr>
              <p:cNvPr id="83060" name="Oval 231">
                <a:extLst>
                  <a:ext uri="{FF2B5EF4-FFF2-40B4-BE49-F238E27FC236}">
                    <a16:creationId xmlns:a16="http://schemas.microsoft.com/office/drawing/2014/main" id="{ECE623D2-5E25-6843-A1B2-459FDFE6A9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sz="1600" b="1" u="none">
                  <a:latin typeface="华文新魏" panose="02010800040101010101" pitchFamily="2" charset="-122"/>
                  <a:ea typeface="华文新魏" panose="0201080004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3061" name="TextBox 232">
                <a:extLst>
                  <a:ext uri="{FF2B5EF4-FFF2-40B4-BE49-F238E27FC236}">
                    <a16:creationId xmlns:a16="http://schemas.microsoft.com/office/drawing/2014/main" id="{BEFF0EA5-790A-544A-A7EE-901E314C15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816" y="1964112"/>
                <a:ext cx="350770" cy="3752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600" b="1">
                    <a:latin typeface="华文新魏" panose="02010800040101010101" pitchFamily="2" charset="-122"/>
                    <a:ea typeface="华文新魏" panose="02010800040101010101" pitchFamily="2" charset="-122"/>
                    <a:cs typeface="Arial" panose="020B0604020202020204" pitchFamily="34" charset="0"/>
                  </a:rPr>
                  <a:t>3</a:t>
                </a:r>
              </a:p>
            </p:txBody>
          </p:sp>
        </p:grpSp>
        <p:cxnSp>
          <p:nvCxnSpPr>
            <p:cNvPr id="82988" name="Straight Arrow Connector 3">
              <a:extLst>
                <a:ext uri="{FF2B5EF4-FFF2-40B4-BE49-F238E27FC236}">
                  <a16:creationId xmlns:a16="http://schemas.microsoft.com/office/drawing/2014/main" id="{6256AABF-B90B-CD4D-9CE7-8A951F1FA3A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635125" y="1382713"/>
              <a:ext cx="36513" cy="1995487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2989" name="Group 234">
              <a:extLst>
                <a:ext uri="{FF2B5EF4-FFF2-40B4-BE49-F238E27FC236}">
                  <a16:creationId xmlns:a16="http://schemas.microsoft.com/office/drawing/2014/main" id="{DDBFF5E2-88FF-D546-B205-CE5987826D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06538" y="1884364"/>
              <a:ext cx="350426" cy="375833"/>
              <a:chOff x="418816" y="1964112"/>
              <a:chExt cx="350771" cy="376886"/>
            </a:xfrm>
          </p:grpSpPr>
          <p:sp>
            <p:nvSpPr>
              <p:cNvPr id="83058" name="Oval 235">
                <a:extLst>
                  <a:ext uri="{FF2B5EF4-FFF2-40B4-BE49-F238E27FC236}">
                    <a16:creationId xmlns:a16="http://schemas.microsoft.com/office/drawing/2014/main" id="{3B0103DD-203C-F844-B208-0C1D5E1C62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sz="1600" b="1" u="none">
                  <a:latin typeface="华文新魏" panose="02010800040101010101" pitchFamily="2" charset="-122"/>
                  <a:ea typeface="华文新魏" panose="0201080004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3059" name="TextBox 236">
                <a:extLst>
                  <a:ext uri="{FF2B5EF4-FFF2-40B4-BE49-F238E27FC236}">
                    <a16:creationId xmlns:a16="http://schemas.microsoft.com/office/drawing/2014/main" id="{EEA56DB0-22C0-C14C-B348-9ED92CCB0D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816" y="1964112"/>
                <a:ext cx="350771" cy="376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600" b="1">
                    <a:latin typeface="华文新魏" panose="02010800040101010101" pitchFamily="2" charset="-122"/>
                    <a:ea typeface="华文新魏" panose="02010800040101010101" pitchFamily="2" charset="-122"/>
                    <a:cs typeface="Arial" panose="020B0604020202020204" pitchFamily="34" charset="0"/>
                  </a:rPr>
                  <a:t>4</a:t>
                </a:r>
              </a:p>
            </p:txBody>
          </p:sp>
        </p:grpSp>
        <p:sp>
          <p:nvSpPr>
            <p:cNvPr id="82990" name="Freeform 237">
              <a:extLst>
                <a:ext uri="{FF2B5EF4-FFF2-40B4-BE49-F238E27FC236}">
                  <a16:creationId xmlns:a16="http://schemas.microsoft.com/office/drawing/2014/main" id="{912850E1-A537-804C-9BE7-BA986205A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5525" y="1681163"/>
              <a:ext cx="1030288" cy="3309937"/>
            </a:xfrm>
            <a:custGeom>
              <a:avLst/>
              <a:gdLst>
                <a:gd name="T0" fmla="*/ 19398 w 1029459"/>
                <a:gd name="T1" fmla="*/ 5318440 h 2611201"/>
                <a:gd name="T2" fmla="*/ 0 w 1029459"/>
                <a:gd name="T3" fmla="*/ 3502176 h 2611201"/>
                <a:gd name="T4" fmla="*/ 691885 w 1029459"/>
                <a:gd name="T5" fmla="*/ 3490976 h 2611201"/>
                <a:gd name="T6" fmla="*/ 1030856 w 1029459"/>
                <a:gd name="T7" fmla="*/ 2392974 h 2611201"/>
                <a:gd name="T8" fmla="*/ 978339 w 1029459"/>
                <a:gd name="T9" fmla="*/ 0 h 26112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29459" h="2611201">
                  <a:moveTo>
                    <a:pt x="19366" y="2611201"/>
                  </a:moveTo>
                  <a:lnTo>
                    <a:pt x="0" y="1719468"/>
                  </a:lnTo>
                  <a:lnTo>
                    <a:pt x="690772" y="1713969"/>
                  </a:lnTo>
                  <a:cubicBezTo>
                    <a:pt x="953779" y="1301650"/>
                    <a:pt x="837892" y="1502072"/>
                    <a:pt x="1029198" y="1174881"/>
                  </a:cubicBezTo>
                  <a:cubicBezTo>
                    <a:pt x="1031684" y="714767"/>
                    <a:pt x="1016613" y="902614"/>
                    <a:pt x="976765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cxnSp>
          <p:nvCxnSpPr>
            <p:cNvPr id="82991" name="Straight Arrow Connector 238">
              <a:extLst>
                <a:ext uri="{FF2B5EF4-FFF2-40B4-BE49-F238E27FC236}">
                  <a16:creationId xmlns:a16="http://schemas.microsoft.com/office/drawing/2014/main" id="{882B7BD0-25AA-A943-A4DF-3B2B0C146B2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333625" y="4795838"/>
              <a:ext cx="166688" cy="4445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992" name="Straight Arrow Connector 242">
              <a:extLst>
                <a:ext uri="{FF2B5EF4-FFF2-40B4-BE49-F238E27FC236}">
                  <a16:creationId xmlns:a16="http://schemas.microsoft.com/office/drawing/2014/main" id="{BBDBD61C-1A46-C845-89E9-C7C681E9222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630363" y="4824413"/>
              <a:ext cx="698500" cy="76358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2993" name="Group 245">
              <a:extLst>
                <a:ext uri="{FF2B5EF4-FFF2-40B4-BE49-F238E27FC236}">
                  <a16:creationId xmlns:a16="http://schemas.microsoft.com/office/drawing/2014/main" id="{8B0992F8-7EE7-6847-A699-BACC59C185D2}"/>
                </a:ext>
              </a:extLst>
            </p:cNvPr>
            <p:cNvGrpSpPr>
              <a:grpSpLocks/>
            </p:cNvGrpSpPr>
            <p:nvPr/>
          </p:nvGrpSpPr>
          <p:grpSpPr bwMode="auto">
            <a:xfrm rot="-153638">
              <a:off x="2171114" y="4664273"/>
              <a:ext cx="350426" cy="375833"/>
              <a:chOff x="400839" y="1961145"/>
              <a:chExt cx="348997" cy="375269"/>
            </a:xfrm>
          </p:grpSpPr>
          <p:sp>
            <p:nvSpPr>
              <p:cNvPr id="83056" name="Oval 246">
                <a:extLst>
                  <a:ext uri="{FF2B5EF4-FFF2-40B4-BE49-F238E27FC236}">
                    <a16:creationId xmlns:a16="http://schemas.microsoft.com/office/drawing/2014/main" id="{1665D16D-0FCC-1A4C-8DA5-34F4913299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sz="1600" b="1" u="none">
                  <a:latin typeface="华文新魏" panose="02010800040101010101" pitchFamily="2" charset="-122"/>
                  <a:ea typeface="华文新魏" panose="0201080004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3057" name="TextBox 247">
                <a:extLst>
                  <a:ext uri="{FF2B5EF4-FFF2-40B4-BE49-F238E27FC236}">
                    <a16:creationId xmlns:a16="http://schemas.microsoft.com/office/drawing/2014/main" id="{21D39C41-0309-8244-A2EF-EAAA33FB500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0839" y="1961145"/>
                <a:ext cx="348997" cy="375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600" b="1">
                    <a:latin typeface="华文新魏" panose="02010800040101010101" pitchFamily="2" charset="-122"/>
                    <a:ea typeface="华文新魏" panose="02010800040101010101" pitchFamily="2" charset="-122"/>
                    <a:cs typeface="Arial" panose="020B0604020202020204" pitchFamily="34" charset="0"/>
                  </a:rPr>
                  <a:t>6</a:t>
                </a:r>
              </a:p>
            </p:txBody>
          </p:sp>
        </p:grpSp>
        <p:grpSp>
          <p:nvGrpSpPr>
            <p:cNvPr id="82994" name="Group 248">
              <a:extLst>
                <a:ext uri="{FF2B5EF4-FFF2-40B4-BE49-F238E27FC236}">
                  <a16:creationId xmlns:a16="http://schemas.microsoft.com/office/drawing/2014/main" id="{2D7905EE-F692-8449-873A-43750A0AE7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0550" y="1900243"/>
              <a:ext cx="350426" cy="375833"/>
              <a:chOff x="418816" y="1964112"/>
              <a:chExt cx="350770" cy="375268"/>
            </a:xfrm>
          </p:grpSpPr>
          <p:sp>
            <p:nvSpPr>
              <p:cNvPr id="83054" name="Oval 249">
                <a:extLst>
                  <a:ext uri="{FF2B5EF4-FFF2-40B4-BE49-F238E27FC236}">
                    <a16:creationId xmlns:a16="http://schemas.microsoft.com/office/drawing/2014/main" id="{8D42192F-9D25-0F4B-B7D9-EE22127B23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sz="1600" b="1" u="none">
                  <a:latin typeface="华文新魏" panose="02010800040101010101" pitchFamily="2" charset="-122"/>
                  <a:ea typeface="华文新魏" panose="0201080004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3055" name="TextBox 250">
                <a:extLst>
                  <a:ext uri="{FF2B5EF4-FFF2-40B4-BE49-F238E27FC236}">
                    <a16:creationId xmlns:a16="http://schemas.microsoft.com/office/drawing/2014/main" id="{1702AE9A-3CEF-DD4C-B118-809EEE20F2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816" y="1964112"/>
                <a:ext cx="350770" cy="3752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600" b="1">
                    <a:latin typeface="华文新魏" panose="02010800040101010101" pitchFamily="2" charset="-122"/>
                    <a:ea typeface="华文新魏" panose="02010800040101010101" pitchFamily="2" charset="-122"/>
                    <a:cs typeface="Arial" panose="020B0604020202020204" pitchFamily="34" charset="0"/>
                  </a:rPr>
                  <a:t>5</a:t>
                </a:r>
              </a:p>
            </p:txBody>
          </p:sp>
        </p:grp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4CAB928B-C723-7F4C-AF40-2988DB4D7CD8}"/>
                </a:ext>
              </a:extLst>
            </p:cNvPr>
            <p:cNvSpPr/>
            <p:nvPr/>
          </p:nvSpPr>
          <p:spPr>
            <a:xfrm rot="5400000">
              <a:off x="1969846" y="420380"/>
              <a:ext cx="630905" cy="223489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tailEnd type="arrow"/>
            </a:ln>
            <a:effectLst>
              <a:outerShdw blurRad="50800" dist="38100" dir="2700000" algn="tl" rotWithShape="0">
                <a:schemeClr val="accent1">
                  <a:lumMod val="75000"/>
                  <a:alpha val="43000"/>
                </a:scheme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en-US" sz="1600" b="1" u="none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82996" name="TextBox 152">
              <a:extLst>
                <a:ext uri="{FF2B5EF4-FFF2-40B4-BE49-F238E27FC236}">
                  <a16:creationId xmlns:a16="http://schemas.microsoft.com/office/drawing/2014/main" id="{81EEA25C-322A-394F-B835-A1C84B382B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0731" y="1408723"/>
              <a:ext cx="2357642" cy="330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ts val="1600"/>
                </a:lnSpc>
              </a:pPr>
              <a:r>
                <a:rPr lang="en-US" altLang="zh-CN" sz="1400" b="1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Arial" panose="020B0604020202020204" pitchFamily="34" charset="0"/>
                </a:rPr>
                <a:t>Dijkstra’</a:t>
              </a:r>
              <a:r>
                <a:rPr lang="zh-CN" altLang="en-US" sz="1400" b="1" u="none" dirty="0">
                  <a:latin typeface="华文新魏" panose="02010800040101010101" pitchFamily="2" charset="-122"/>
                  <a:ea typeface="华文新魏" panose="02010800040101010101" pitchFamily="2" charset="-122"/>
                  <a:cs typeface="Arial" panose="020B0604020202020204" pitchFamily="34" charset="0"/>
                </a:rPr>
                <a:t>链路状态路由</a:t>
              </a:r>
              <a:endParaRPr lang="en-US" altLang="zh-CN" sz="1400" b="1" u="none" dirty="0"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82997" name="Group 318">
              <a:extLst>
                <a:ext uri="{FF2B5EF4-FFF2-40B4-BE49-F238E27FC236}">
                  <a16:creationId xmlns:a16="http://schemas.microsoft.com/office/drawing/2014/main" id="{06B167FF-3B0C-8A47-A339-4B27DBAC0A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2338" y="5537198"/>
              <a:ext cx="687387" cy="480221"/>
              <a:chOff x="1736090" y="2893762"/>
              <a:chExt cx="565150" cy="347563"/>
            </a:xfrm>
          </p:grpSpPr>
          <p:grpSp>
            <p:nvGrpSpPr>
              <p:cNvPr id="83041" name="Group 327">
                <a:extLst>
                  <a:ext uri="{FF2B5EF4-FFF2-40B4-BE49-F238E27FC236}">
                    <a16:creationId xmlns:a16="http://schemas.microsoft.com/office/drawing/2014/main" id="{796EF157-8C90-9540-B120-AB8F7E440A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324" name="Oval 323">
                  <a:extLst>
                    <a:ext uri="{FF2B5EF4-FFF2-40B4-BE49-F238E27FC236}">
                      <a16:creationId xmlns:a16="http://schemas.microsoft.com/office/drawing/2014/main" id="{8B40E10D-A1A7-674C-813F-0E58C1466209}"/>
                    </a:ext>
                  </a:extLst>
                </p:cNvPr>
                <p:cNvSpPr/>
                <p:nvPr/>
              </p:nvSpPr>
              <p:spPr bwMode="auto">
                <a:xfrm flipV="1">
                  <a:off x="1874738" y="1692170"/>
                  <a:ext cx="1126026" cy="32120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b="1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F51AB7A9-8691-D44B-8922-EA8B24BF6A57}"/>
                    </a:ext>
                  </a:extLst>
                </p:cNvPr>
                <p:cNvSpPr/>
                <p:nvPr/>
              </p:nvSpPr>
              <p:spPr bwMode="auto">
                <a:xfrm>
                  <a:off x="1871712" y="1739969"/>
                  <a:ext cx="1129052" cy="114718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326" name="Oval 325">
                  <a:extLst>
                    <a:ext uri="{FF2B5EF4-FFF2-40B4-BE49-F238E27FC236}">
                      <a16:creationId xmlns:a16="http://schemas.microsoft.com/office/drawing/2014/main" id="{37DFDB68-CF31-DA4F-9514-17B4BBD37A0B}"/>
                    </a:ext>
                  </a:extLst>
                </p:cNvPr>
                <p:cNvSpPr/>
                <p:nvPr/>
              </p:nvSpPr>
              <p:spPr bwMode="auto">
                <a:xfrm flipV="1">
                  <a:off x="1871712" y="1575540"/>
                  <a:ext cx="1126026" cy="321209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b="1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327" name="Freeform 326">
                  <a:extLst>
                    <a:ext uri="{FF2B5EF4-FFF2-40B4-BE49-F238E27FC236}">
                      <a16:creationId xmlns:a16="http://schemas.microsoft.com/office/drawing/2014/main" id="{B02DCE9E-3394-1F4E-AB07-C6E02BB9C046}"/>
                    </a:ext>
                  </a:extLst>
                </p:cNvPr>
                <p:cNvSpPr/>
                <p:nvPr/>
              </p:nvSpPr>
              <p:spPr bwMode="auto">
                <a:xfrm>
                  <a:off x="2162299" y="1673051"/>
                  <a:ext cx="547877" cy="158692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328" name="Freeform 327">
                  <a:extLst>
                    <a:ext uri="{FF2B5EF4-FFF2-40B4-BE49-F238E27FC236}">
                      <a16:creationId xmlns:a16="http://schemas.microsoft.com/office/drawing/2014/main" id="{6C4FB41C-BE38-7E49-902C-F2895DF07F47}"/>
                    </a:ext>
                  </a:extLst>
                </p:cNvPr>
                <p:cNvSpPr/>
                <p:nvPr/>
              </p:nvSpPr>
              <p:spPr bwMode="auto">
                <a:xfrm>
                  <a:off x="2104786" y="1632899"/>
                  <a:ext cx="659875" cy="110894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329" name="Freeform 328">
                  <a:extLst>
                    <a:ext uri="{FF2B5EF4-FFF2-40B4-BE49-F238E27FC236}">
                      <a16:creationId xmlns:a16="http://schemas.microsoft.com/office/drawing/2014/main" id="{3DF4B21E-66EC-6E4A-8CE0-3FCC194C3B53}"/>
                    </a:ext>
                  </a:extLst>
                </p:cNvPr>
                <p:cNvSpPr/>
                <p:nvPr/>
              </p:nvSpPr>
              <p:spPr bwMode="auto">
                <a:xfrm>
                  <a:off x="2537641" y="1726585"/>
                  <a:ext cx="245182" cy="99422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330" name="Freeform 329">
                  <a:extLst>
                    <a:ext uri="{FF2B5EF4-FFF2-40B4-BE49-F238E27FC236}">
                      <a16:creationId xmlns:a16="http://schemas.microsoft.com/office/drawing/2014/main" id="{38CD8D7B-DE74-0E41-A199-67AB36166494}"/>
                    </a:ext>
                  </a:extLst>
                </p:cNvPr>
                <p:cNvSpPr/>
                <p:nvPr/>
              </p:nvSpPr>
              <p:spPr bwMode="auto">
                <a:xfrm>
                  <a:off x="2089652" y="1730409"/>
                  <a:ext cx="242156" cy="95598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cxnSp>
              <p:nvCxnSpPr>
                <p:cNvPr id="331" name="Straight Connector 330">
                  <a:extLst>
                    <a:ext uri="{FF2B5EF4-FFF2-40B4-BE49-F238E27FC236}">
                      <a16:creationId xmlns:a16="http://schemas.microsoft.com/office/drawing/2014/main" id="{C0F950F6-6264-EA4E-83AA-EADD7746E996}"/>
                    </a:ext>
                  </a:extLst>
                </p:cNvPr>
                <p:cNvCxnSpPr>
                  <a:endCxn id="326" idx="2"/>
                </p:cNvCxnSpPr>
                <p:nvPr/>
              </p:nvCxnSpPr>
              <p:spPr bwMode="auto">
                <a:xfrm flipH="1" flipV="1">
                  <a:off x="1871712" y="1734233"/>
                  <a:ext cx="3026" cy="124277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D79E0E2E-319B-6146-AEC6-8F96AB3DCAD2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7737" y="1732321"/>
                  <a:ext cx="3026" cy="124278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3042" name="Group 320">
                <a:extLst>
                  <a:ext uri="{FF2B5EF4-FFF2-40B4-BE49-F238E27FC236}">
                    <a16:creationId xmlns:a16="http://schemas.microsoft.com/office/drawing/2014/main" id="{B0C4F47C-B13D-7B45-BADF-D37793D7FD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28502" y="2944584"/>
                <a:ext cx="374754" cy="296741"/>
                <a:chOff x="725185" y="1779875"/>
                <a:chExt cx="374754" cy="296741"/>
              </a:xfrm>
            </p:grpSpPr>
            <p:sp>
              <p:nvSpPr>
                <p:cNvPr id="322" name="Oval 321">
                  <a:extLst>
                    <a:ext uri="{FF2B5EF4-FFF2-40B4-BE49-F238E27FC236}">
                      <a16:creationId xmlns:a16="http://schemas.microsoft.com/office/drawing/2014/main" id="{1292B2C6-F42E-E240-8264-38663CC7CEC9}"/>
                    </a:ext>
                  </a:extLst>
                </p:cNvPr>
                <p:cNvSpPr/>
                <p:nvPr/>
              </p:nvSpPr>
              <p:spPr bwMode="auto">
                <a:xfrm>
                  <a:off x="742148" y="1850992"/>
                  <a:ext cx="357791" cy="167088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b="1" dirty="0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83044" name="TextBox 322">
                  <a:extLst>
                    <a:ext uri="{FF2B5EF4-FFF2-40B4-BE49-F238E27FC236}">
                      <a16:creationId xmlns:a16="http://schemas.microsoft.com/office/drawing/2014/main" id="{A561208A-3D74-1A4B-B7F9-3D15129B09A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25185" y="1779875"/>
                  <a:ext cx="338628" cy="2967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b="1">
                      <a:latin typeface="华文新魏" panose="02010800040101010101" pitchFamily="2" charset="-122"/>
                      <a:ea typeface="华文新魏" panose="02010800040101010101" pitchFamily="2" charset="-122"/>
                    </a:rPr>
                    <a:t>s1</a:t>
                  </a:r>
                </a:p>
              </p:txBody>
            </p:sp>
          </p:grpSp>
        </p:grpSp>
        <p:grpSp>
          <p:nvGrpSpPr>
            <p:cNvPr id="82998" name="Group 332">
              <a:extLst>
                <a:ext uri="{FF2B5EF4-FFF2-40B4-BE49-F238E27FC236}">
                  <a16:creationId xmlns:a16="http://schemas.microsoft.com/office/drawing/2014/main" id="{5024E628-EE18-504B-89A1-4A20713780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6625" y="5245110"/>
              <a:ext cx="687388" cy="480221"/>
              <a:chOff x="1736090" y="2893762"/>
              <a:chExt cx="565150" cy="347560"/>
            </a:xfrm>
          </p:grpSpPr>
          <p:grpSp>
            <p:nvGrpSpPr>
              <p:cNvPr id="83028" name="Group 327">
                <a:extLst>
                  <a:ext uri="{FF2B5EF4-FFF2-40B4-BE49-F238E27FC236}">
                    <a16:creationId xmlns:a16="http://schemas.microsoft.com/office/drawing/2014/main" id="{D99214A7-ADF2-A94D-B388-29A0707423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338" name="Oval 337">
                  <a:extLst>
                    <a:ext uri="{FF2B5EF4-FFF2-40B4-BE49-F238E27FC236}">
                      <a16:creationId xmlns:a16="http://schemas.microsoft.com/office/drawing/2014/main" id="{2112C9ED-419B-5444-AEDF-10EDD35C8ABA}"/>
                    </a:ext>
                  </a:extLst>
                </p:cNvPr>
                <p:cNvSpPr/>
                <p:nvPr/>
              </p:nvSpPr>
              <p:spPr bwMode="auto">
                <a:xfrm flipV="1">
                  <a:off x="1873292" y="1693594"/>
                  <a:ext cx="1126024" cy="3212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b="1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52DC1C01-940F-A14F-AB9D-7E7C1861C4F6}"/>
                    </a:ext>
                  </a:extLst>
                </p:cNvPr>
                <p:cNvSpPr/>
                <p:nvPr/>
              </p:nvSpPr>
              <p:spPr bwMode="auto">
                <a:xfrm>
                  <a:off x="1870266" y="1741393"/>
                  <a:ext cx="1129050" cy="114717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340" name="Oval 339">
                  <a:extLst>
                    <a:ext uri="{FF2B5EF4-FFF2-40B4-BE49-F238E27FC236}">
                      <a16:creationId xmlns:a16="http://schemas.microsoft.com/office/drawing/2014/main" id="{F334D4D7-20E7-9A4B-A2EF-2693495D26E7}"/>
                    </a:ext>
                  </a:extLst>
                </p:cNvPr>
                <p:cNvSpPr/>
                <p:nvPr/>
              </p:nvSpPr>
              <p:spPr bwMode="auto">
                <a:xfrm flipV="1">
                  <a:off x="1870266" y="1576966"/>
                  <a:ext cx="1126024" cy="32120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b="1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341" name="Freeform 340">
                  <a:extLst>
                    <a:ext uri="{FF2B5EF4-FFF2-40B4-BE49-F238E27FC236}">
                      <a16:creationId xmlns:a16="http://schemas.microsoft.com/office/drawing/2014/main" id="{08A92920-67B0-CC4F-8733-F5D55FC48E4B}"/>
                    </a:ext>
                  </a:extLst>
                </p:cNvPr>
                <p:cNvSpPr/>
                <p:nvPr/>
              </p:nvSpPr>
              <p:spPr bwMode="auto">
                <a:xfrm>
                  <a:off x="2160853" y="1674475"/>
                  <a:ext cx="547876" cy="158692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342" name="Freeform 341">
                  <a:extLst>
                    <a:ext uri="{FF2B5EF4-FFF2-40B4-BE49-F238E27FC236}">
                      <a16:creationId xmlns:a16="http://schemas.microsoft.com/office/drawing/2014/main" id="{3D657306-7427-F041-A70E-8E6CC42E60E4}"/>
                    </a:ext>
                  </a:extLst>
                </p:cNvPr>
                <p:cNvSpPr/>
                <p:nvPr/>
              </p:nvSpPr>
              <p:spPr bwMode="auto">
                <a:xfrm>
                  <a:off x="2103340" y="1634324"/>
                  <a:ext cx="659874" cy="110893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343" name="Freeform 342">
                  <a:extLst>
                    <a:ext uri="{FF2B5EF4-FFF2-40B4-BE49-F238E27FC236}">
                      <a16:creationId xmlns:a16="http://schemas.microsoft.com/office/drawing/2014/main" id="{9A954EE0-D709-5144-8990-50C94AA30E80}"/>
                    </a:ext>
                  </a:extLst>
                </p:cNvPr>
                <p:cNvSpPr/>
                <p:nvPr/>
              </p:nvSpPr>
              <p:spPr bwMode="auto">
                <a:xfrm>
                  <a:off x="2536194" y="1728009"/>
                  <a:ext cx="245182" cy="99421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344" name="Freeform 343">
                  <a:extLst>
                    <a:ext uri="{FF2B5EF4-FFF2-40B4-BE49-F238E27FC236}">
                      <a16:creationId xmlns:a16="http://schemas.microsoft.com/office/drawing/2014/main" id="{2C87D95E-8EA9-4647-B897-B7CF4D2561D0}"/>
                    </a:ext>
                  </a:extLst>
                </p:cNvPr>
                <p:cNvSpPr/>
                <p:nvPr/>
              </p:nvSpPr>
              <p:spPr bwMode="auto">
                <a:xfrm>
                  <a:off x="2088207" y="1731833"/>
                  <a:ext cx="242156" cy="9559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cxnSp>
              <p:nvCxnSpPr>
                <p:cNvPr id="345" name="Straight Connector 344">
                  <a:extLst>
                    <a:ext uri="{FF2B5EF4-FFF2-40B4-BE49-F238E27FC236}">
                      <a16:creationId xmlns:a16="http://schemas.microsoft.com/office/drawing/2014/main" id="{082E623D-D87F-5E4F-8730-6DD4DD449B92}"/>
                    </a:ext>
                  </a:extLst>
                </p:cNvPr>
                <p:cNvCxnSpPr>
                  <a:endCxn id="340" idx="2"/>
                </p:cNvCxnSpPr>
                <p:nvPr/>
              </p:nvCxnSpPr>
              <p:spPr bwMode="auto">
                <a:xfrm flipH="1" flipV="1">
                  <a:off x="1870266" y="1735657"/>
                  <a:ext cx="3026" cy="124277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A73B29F1-CBA9-E447-A860-ACFD2B0ABE07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290" y="1733745"/>
                  <a:ext cx="3026" cy="124276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3029" name="Group 334">
                <a:extLst>
                  <a:ext uri="{FF2B5EF4-FFF2-40B4-BE49-F238E27FC236}">
                    <a16:creationId xmlns:a16="http://schemas.microsoft.com/office/drawing/2014/main" id="{7B6669F2-9B7E-1047-A08B-3FC0E4BB7C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28502" y="2944584"/>
                <a:ext cx="376900" cy="296738"/>
                <a:chOff x="725185" y="1779875"/>
                <a:chExt cx="376900" cy="296738"/>
              </a:xfrm>
            </p:grpSpPr>
            <p:sp>
              <p:nvSpPr>
                <p:cNvPr id="336" name="Oval 335">
                  <a:extLst>
                    <a:ext uri="{FF2B5EF4-FFF2-40B4-BE49-F238E27FC236}">
                      <a16:creationId xmlns:a16="http://schemas.microsoft.com/office/drawing/2014/main" id="{8601049F-CF1F-AB41-BB8B-E2739ACC266A}"/>
                    </a:ext>
                  </a:extLst>
                </p:cNvPr>
                <p:cNvSpPr/>
                <p:nvPr/>
              </p:nvSpPr>
              <p:spPr bwMode="auto">
                <a:xfrm>
                  <a:off x="741423" y="1850667"/>
                  <a:ext cx="357790" cy="1683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b="1" dirty="0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83031" name="TextBox 336">
                  <a:extLst>
                    <a:ext uri="{FF2B5EF4-FFF2-40B4-BE49-F238E27FC236}">
                      <a16:creationId xmlns:a16="http://schemas.microsoft.com/office/drawing/2014/main" id="{44225C44-0085-9544-9E21-E4B53F03810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25185" y="1779875"/>
                  <a:ext cx="376900" cy="2967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b="1">
                      <a:latin typeface="华文新魏" panose="02010800040101010101" pitchFamily="2" charset="-122"/>
                      <a:ea typeface="华文新魏" panose="02010800040101010101" pitchFamily="2" charset="-122"/>
                    </a:rPr>
                    <a:t>s2</a:t>
                  </a:r>
                </a:p>
              </p:txBody>
            </p:sp>
          </p:grpSp>
        </p:grpSp>
        <p:grpSp>
          <p:nvGrpSpPr>
            <p:cNvPr id="82999" name="Group 346">
              <a:extLst>
                <a:ext uri="{FF2B5EF4-FFF2-40B4-BE49-F238E27FC236}">
                  <a16:creationId xmlns:a16="http://schemas.microsoft.com/office/drawing/2014/main" id="{181EF53C-949B-9F43-B3E1-9C77B9EE31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09763" y="5999173"/>
              <a:ext cx="687387" cy="480221"/>
              <a:chOff x="1736090" y="2893762"/>
              <a:chExt cx="565150" cy="347560"/>
            </a:xfrm>
          </p:grpSpPr>
          <p:grpSp>
            <p:nvGrpSpPr>
              <p:cNvPr id="83015" name="Group 327">
                <a:extLst>
                  <a:ext uri="{FF2B5EF4-FFF2-40B4-BE49-F238E27FC236}">
                    <a16:creationId xmlns:a16="http://schemas.microsoft.com/office/drawing/2014/main" id="{60620250-B00F-1942-9C41-8F9AA9E987C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352" name="Oval 351">
                  <a:extLst>
                    <a:ext uri="{FF2B5EF4-FFF2-40B4-BE49-F238E27FC236}">
                      <a16:creationId xmlns:a16="http://schemas.microsoft.com/office/drawing/2014/main" id="{A717E7A5-0B4A-8343-ADC2-4CEFA28F2AD0}"/>
                    </a:ext>
                  </a:extLst>
                </p:cNvPr>
                <p:cNvSpPr/>
                <p:nvPr/>
              </p:nvSpPr>
              <p:spPr bwMode="auto">
                <a:xfrm flipV="1">
                  <a:off x="1873264" y="1693816"/>
                  <a:ext cx="1126026" cy="3212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b="1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C50DFFDE-13E3-D94F-820D-A1606C0C3118}"/>
                    </a:ext>
                  </a:extLst>
                </p:cNvPr>
                <p:cNvSpPr/>
                <p:nvPr/>
              </p:nvSpPr>
              <p:spPr bwMode="auto">
                <a:xfrm>
                  <a:off x="1870236" y="1741615"/>
                  <a:ext cx="1129054" cy="114717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354" name="Oval 353">
                  <a:extLst>
                    <a:ext uri="{FF2B5EF4-FFF2-40B4-BE49-F238E27FC236}">
                      <a16:creationId xmlns:a16="http://schemas.microsoft.com/office/drawing/2014/main" id="{42F3E248-35F0-624B-B297-155BD915AC71}"/>
                    </a:ext>
                  </a:extLst>
                </p:cNvPr>
                <p:cNvSpPr/>
                <p:nvPr/>
              </p:nvSpPr>
              <p:spPr bwMode="auto">
                <a:xfrm flipV="1">
                  <a:off x="1870236" y="1577188"/>
                  <a:ext cx="1126026" cy="32120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b="1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355" name="Freeform 354">
                  <a:extLst>
                    <a:ext uri="{FF2B5EF4-FFF2-40B4-BE49-F238E27FC236}">
                      <a16:creationId xmlns:a16="http://schemas.microsoft.com/office/drawing/2014/main" id="{7411FB0B-404F-DF45-ACCE-D5C66417FDCD}"/>
                    </a:ext>
                  </a:extLst>
                </p:cNvPr>
                <p:cNvSpPr/>
                <p:nvPr/>
              </p:nvSpPr>
              <p:spPr bwMode="auto">
                <a:xfrm>
                  <a:off x="2160823" y="1674696"/>
                  <a:ext cx="547879" cy="158692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356" name="Freeform 355">
                  <a:extLst>
                    <a:ext uri="{FF2B5EF4-FFF2-40B4-BE49-F238E27FC236}">
                      <a16:creationId xmlns:a16="http://schemas.microsoft.com/office/drawing/2014/main" id="{707C34C7-4874-BF46-9830-4981681ECF01}"/>
                    </a:ext>
                  </a:extLst>
                </p:cNvPr>
                <p:cNvSpPr/>
                <p:nvPr/>
              </p:nvSpPr>
              <p:spPr bwMode="auto">
                <a:xfrm>
                  <a:off x="2103312" y="1634546"/>
                  <a:ext cx="659875" cy="110893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357" name="Freeform 356">
                  <a:extLst>
                    <a:ext uri="{FF2B5EF4-FFF2-40B4-BE49-F238E27FC236}">
                      <a16:creationId xmlns:a16="http://schemas.microsoft.com/office/drawing/2014/main" id="{82DB1B13-155A-5644-97DC-0FCED6C7F1DC}"/>
                    </a:ext>
                  </a:extLst>
                </p:cNvPr>
                <p:cNvSpPr/>
                <p:nvPr/>
              </p:nvSpPr>
              <p:spPr bwMode="auto">
                <a:xfrm>
                  <a:off x="2536165" y="1728231"/>
                  <a:ext cx="245184" cy="99421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358" name="Freeform 357">
                  <a:extLst>
                    <a:ext uri="{FF2B5EF4-FFF2-40B4-BE49-F238E27FC236}">
                      <a16:creationId xmlns:a16="http://schemas.microsoft.com/office/drawing/2014/main" id="{6A701F4C-FD5E-2748-B99D-A3F57A0F378D}"/>
                    </a:ext>
                  </a:extLst>
                </p:cNvPr>
                <p:cNvSpPr/>
                <p:nvPr/>
              </p:nvSpPr>
              <p:spPr bwMode="auto">
                <a:xfrm>
                  <a:off x="2088176" y="1732054"/>
                  <a:ext cx="242156" cy="9559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cxnSp>
              <p:nvCxnSpPr>
                <p:cNvPr id="359" name="Straight Connector 358">
                  <a:extLst>
                    <a:ext uri="{FF2B5EF4-FFF2-40B4-BE49-F238E27FC236}">
                      <a16:creationId xmlns:a16="http://schemas.microsoft.com/office/drawing/2014/main" id="{923CA362-C7B3-F445-8C59-0A73B045E05B}"/>
                    </a:ext>
                  </a:extLst>
                </p:cNvPr>
                <p:cNvCxnSpPr>
                  <a:endCxn id="354" idx="2"/>
                </p:cNvCxnSpPr>
                <p:nvPr/>
              </p:nvCxnSpPr>
              <p:spPr bwMode="auto">
                <a:xfrm flipH="1" flipV="1">
                  <a:off x="1870236" y="1735878"/>
                  <a:ext cx="3028" cy="124277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9AC0E00C-E8CA-5F42-9592-4702B7B26EAC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262" y="1733967"/>
                  <a:ext cx="3028" cy="124276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3016" name="Group 348">
                <a:extLst>
                  <a:ext uri="{FF2B5EF4-FFF2-40B4-BE49-F238E27FC236}">
                    <a16:creationId xmlns:a16="http://schemas.microsoft.com/office/drawing/2014/main" id="{65A041C8-E5F9-4043-9935-08F752E696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28502" y="2944584"/>
                <a:ext cx="376901" cy="296738"/>
                <a:chOff x="725185" y="1779875"/>
                <a:chExt cx="376901" cy="296738"/>
              </a:xfrm>
            </p:grpSpPr>
            <p:sp>
              <p:nvSpPr>
                <p:cNvPr id="350" name="Oval 349">
                  <a:extLst>
                    <a:ext uri="{FF2B5EF4-FFF2-40B4-BE49-F238E27FC236}">
                      <a16:creationId xmlns:a16="http://schemas.microsoft.com/office/drawing/2014/main" id="{66D462F1-ABBA-B747-91BE-11FA9AFA61EB}"/>
                    </a:ext>
                  </a:extLst>
                </p:cNvPr>
                <p:cNvSpPr/>
                <p:nvPr/>
              </p:nvSpPr>
              <p:spPr bwMode="auto">
                <a:xfrm>
                  <a:off x="741409" y="1850814"/>
                  <a:ext cx="357791" cy="1683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b="1" dirty="0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83018" name="TextBox 350">
                  <a:extLst>
                    <a:ext uri="{FF2B5EF4-FFF2-40B4-BE49-F238E27FC236}">
                      <a16:creationId xmlns:a16="http://schemas.microsoft.com/office/drawing/2014/main" id="{7CEBE42D-15DF-B648-B61D-0485C6DA09B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25185" y="1779875"/>
                  <a:ext cx="376901" cy="2967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b="1">
                      <a:latin typeface="华文新魏" panose="02010800040101010101" pitchFamily="2" charset="-122"/>
                      <a:ea typeface="华文新魏" panose="02010800040101010101" pitchFamily="2" charset="-122"/>
                    </a:rPr>
                    <a:t>s3</a:t>
                  </a:r>
                </a:p>
              </p:txBody>
            </p:sp>
          </p:grpSp>
        </p:grpSp>
        <p:grpSp>
          <p:nvGrpSpPr>
            <p:cNvPr id="83000" name="Group 360">
              <a:extLst>
                <a:ext uri="{FF2B5EF4-FFF2-40B4-BE49-F238E27FC236}">
                  <a16:creationId xmlns:a16="http://schemas.microsoft.com/office/drawing/2014/main" id="{97BF9CE6-C55D-7B4B-9207-BFF2F78E57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8163" y="5718185"/>
              <a:ext cx="687387" cy="480221"/>
              <a:chOff x="1736090" y="2893762"/>
              <a:chExt cx="565150" cy="347560"/>
            </a:xfrm>
          </p:grpSpPr>
          <p:grpSp>
            <p:nvGrpSpPr>
              <p:cNvPr id="83002" name="Group 327">
                <a:extLst>
                  <a:ext uri="{FF2B5EF4-FFF2-40B4-BE49-F238E27FC236}">
                    <a16:creationId xmlns:a16="http://schemas.microsoft.com/office/drawing/2014/main" id="{8269CE77-CD7A-BE4D-ADAC-FA1C98C798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366" name="Oval 365">
                  <a:extLst>
                    <a:ext uri="{FF2B5EF4-FFF2-40B4-BE49-F238E27FC236}">
                      <a16:creationId xmlns:a16="http://schemas.microsoft.com/office/drawing/2014/main" id="{47CAE2F8-3C40-7246-BA46-B2520622F03A}"/>
                    </a:ext>
                  </a:extLst>
                </p:cNvPr>
                <p:cNvSpPr/>
                <p:nvPr/>
              </p:nvSpPr>
              <p:spPr bwMode="auto">
                <a:xfrm flipV="1">
                  <a:off x="1874379" y="1692751"/>
                  <a:ext cx="1126026" cy="3212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b="1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6F443209-172A-5440-8A81-4022C77CAACB}"/>
                    </a:ext>
                  </a:extLst>
                </p:cNvPr>
                <p:cNvSpPr/>
                <p:nvPr/>
              </p:nvSpPr>
              <p:spPr bwMode="auto">
                <a:xfrm>
                  <a:off x="1871351" y="1740550"/>
                  <a:ext cx="1129054" cy="114717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368" name="Oval 367">
                  <a:extLst>
                    <a:ext uri="{FF2B5EF4-FFF2-40B4-BE49-F238E27FC236}">
                      <a16:creationId xmlns:a16="http://schemas.microsoft.com/office/drawing/2014/main" id="{9CC03B31-0A65-1F4C-ADC7-101DA3AA28DE}"/>
                    </a:ext>
                  </a:extLst>
                </p:cNvPr>
                <p:cNvSpPr/>
                <p:nvPr/>
              </p:nvSpPr>
              <p:spPr bwMode="auto">
                <a:xfrm flipV="1">
                  <a:off x="1871351" y="1576123"/>
                  <a:ext cx="1126026" cy="32120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b="1" dirty="0">
                    <a:ln>
                      <a:solidFill>
                        <a:schemeClr val="tx1"/>
                      </a:solidFill>
                    </a:ln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369" name="Freeform 368">
                  <a:extLst>
                    <a:ext uri="{FF2B5EF4-FFF2-40B4-BE49-F238E27FC236}">
                      <a16:creationId xmlns:a16="http://schemas.microsoft.com/office/drawing/2014/main" id="{DFDF1216-38F4-2D4F-9C96-203C11C6EE3D}"/>
                    </a:ext>
                  </a:extLst>
                </p:cNvPr>
                <p:cNvSpPr/>
                <p:nvPr/>
              </p:nvSpPr>
              <p:spPr bwMode="auto">
                <a:xfrm>
                  <a:off x="2161939" y="1673631"/>
                  <a:ext cx="547879" cy="158692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370" name="Freeform 369">
                  <a:extLst>
                    <a:ext uri="{FF2B5EF4-FFF2-40B4-BE49-F238E27FC236}">
                      <a16:creationId xmlns:a16="http://schemas.microsoft.com/office/drawing/2014/main" id="{623E9E37-C439-A248-92E0-CA69BA90F119}"/>
                    </a:ext>
                  </a:extLst>
                </p:cNvPr>
                <p:cNvSpPr/>
                <p:nvPr/>
              </p:nvSpPr>
              <p:spPr bwMode="auto">
                <a:xfrm>
                  <a:off x="2104428" y="1633481"/>
                  <a:ext cx="659875" cy="110893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371" name="Freeform 370">
                  <a:extLst>
                    <a:ext uri="{FF2B5EF4-FFF2-40B4-BE49-F238E27FC236}">
                      <a16:creationId xmlns:a16="http://schemas.microsoft.com/office/drawing/2014/main" id="{2D1C1F5F-F85F-6341-9BDF-9448BD775035}"/>
                    </a:ext>
                  </a:extLst>
                </p:cNvPr>
                <p:cNvSpPr/>
                <p:nvPr/>
              </p:nvSpPr>
              <p:spPr bwMode="auto">
                <a:xfrm>
                  <a:off x="2537281" y="1727166"/>
                  <a:ext cx="245184" cy="99421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372" name="Freeform 371">
                  <a:extLst>
                    <a:ext uri="{FF2B5EF4-FFF2-40B4-BE49-F238E27FC236}">
                      <a16:creationId xmlns:a16="http://schemas.microsoft.com/office/drawing/2014/main" id="{F4994C6F-31BE-834E-A879-34443C50691B}"/>
                    </a:ext>
                  </a:extLst>
                </p:cNvPr>
                <p:cNvSpPr/>
                <p:nvPr/>
              </p:nvSpPr>
              <p:spPr bwMode="auto">
                <a:xfrm>
                  <a:off x="2089292" y="1730990"/>
                  <a:ext cx="242156" cy="9559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b="1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cxnSp>
              <p:nvCxnSpPr>
                <p:cNvPr id="373" name="Straight Connector 372">
                  <a:extLst>
                    <a:ext uri="{FF2B5EF4-FFF2-40B4-BE49-F238E27FC236}">
                      <a16:creationId xmlns:a16="http://schemas.microsoft.com/office/drawing/2014/main" id="{48A14307-DE35-F14A-AB42-BC62CA52EDC9}"/>
                    </a:ext>
                  </a:extLst>
                </p:cNvPr>
                <p:cNvCxnSpPr>
                  <a:endCxn id="368" idx="2"/>
                </p:cNvCxnSpPr>
                <p:nvPr/>
              </p:nvCxnSpPr>
              <p:spPr bwMode="auto">
                <a:xfrm flipH="1" flipV="1">
                  <a:off x="1871351" y="1734814"/>
                  <a:ext cx="3028" cy="124277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id="{59B78A91-CC16-C648-9312-95D6BA07116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7377" y="1732902"/>
                  <a:ext cx="3028" cy="124276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3003" name="Group 362">
                <a:extLst>
                  <a:ext uri="{FF2B5EF4-FFF2-40B4-BE49-F238E27FC236}">
                    <a16:creationId xmlns:a16="http://schemas.microsoft.com/office/drawing/2014/main" id="{E3A6D12B-4C99-B84F-AB29-BB90F5DD268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28502" y="2944584"/>
                <a:ext cx="376901" cy="296738"/>
                <a:chOff x="725185" y="1779875"/>
                <a:chExt cx="376901" cy="296738"/>
              </a:xfrm>
            </p:grpSpPr>
            <p:sp>
              <p:nvSpPr>
                <p:cNvPr id="364" name="Oval 363">
                  <a:extLst>
                    <a:ext uri="{FF2B5EF4-FFF2-40B4-BE49-F238E27FC236}">
                      <a16:creationId xmlns:a16="http://schemas.microsoft.com/office/drawing/2014/main" id="{E0CE16AA-D42E-C84D-98CC-D49917A5D920}"/>
                    </a:ext>
                  </a:extLst>
                </p:cNvPr>
                <p:cNvSpPr/>
                <p:nvPr/>
              </p:nvSpPr>
              <p:spPr bwMode="auto">
                <a:xfrm>
                  <a:off x="741967" y="1851380"/>
                  <a:ext cx="357791" cy="167086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b="1" dirty="0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83005" name="TextBox 364">
                  <a:extLst>
                    <a:ext uri="{FF2B5EF4-FFF2-40B4-BE49-F238E27FC236}">
                      <a16:creationId xmlns:a16="http://schemas.microsoft.com/office/drawing/2014/main" id="{FEF353E5-6A74-BA47-9F41-96F65508B54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25185" y="1779875"/>
                  <a:ext cx="376901" cy="2967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b="1">
                      <a:latin typeface="华文新魏" panose="02010800040101010101" pitchFamily="2" charset="-122"/>
                      <a:ea typeface="华文新魏" panose="02010800040101010101" pitchFamily="2" charset="-122"/>
                    </a:rPr>
                    <a:t>s4</a:t>
                  </a:r>
                </a:p>
              </p:txBody>
            </p:sp>
          </p:grpSp>
        </p:grpSp>
        <p:cxnSp>
          <p:nvCxnSpPr>
            <p:cNvPr id="83001" name="Straight Arrow Connector 239">
              <a:extLst>
                <a:ext uri="{FF2B5EF4-FFF2-40B4-BE49-F238E27FC236}">
                  <a16:creationId xmlns:a16="http://schemas.microsoft.com/office/drawing/2014/main" id="{1321AC0D-C17D-2A41-AE4F-369B9715020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476500" y="4899025"/>
              <a:ext cx="906463" cy="76993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2946" name="Title 1">
            <a:extLst>
              <a:ext uri="{FF2B5EF4-FFF2-40B4-BE49-F238E27FC236}">
                <a16:creationId xmlns:a16="http://schemas.microsoft.com/office/drawing/2014/main" id="{0ABBFD06-879D-B743-AA3C-6F769B88BD6C}"/>
              </a:ext>
            </a:extLst>
          </p:cNvPr>
          <p:cNvSpPr txBox="1">
            <a:spLocks/>
          </p:cNvSpPr>
          <p:nvPr/>
        </p:nvSpPr>
        <p:spPr bwMode="auto">
          <a:xfrm>
            <a:off x="354013" y="427039"/>
            <a:ext cx="669606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SDN</a:t>
            </a:r>
            <a:r>
              <a:rPr lang="zh-CN" altLang="en-US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控制平面</a:t>
            </a:r>
            <a:r>
              <a:rPr lang="en-US" altLang="zh-CN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/</a:t>
            </a:r>
            <a:r>
              <a:rPr lang="zh-CN" altLang="en-US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数据平面交互示例</a:t>
            </a:r>
            <a:endParaRPr lang="en-US" altLang="zh-CN" sz="3600" u="none" dirty="0">
              <a:solidFill>
                <a:schemeClr val="tx2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DD078468-A87B-8A4A-BF87-40FF8F28D115}"/>
              </a:ext>
            </a:extLst>
          </p:cNvPr>
          <p:cNvGrpSpPr>
            <a:grpSpLocks/>
          </p:cNvGrpSpPr>
          <p:nvPr/>
        </p:nvGrpSpPr>
        <p:grpSpPr bwMode="auto">
          <a:xfrm>
            <a:off x="4786315" y="2211388"/>
            <a:ext cx="3389311" cy="854517"/>
            <a:chOff x="5313966" y="1301119"/>
            <a:chExt cx="3388877" cy="854576"/>
          </a:xfrm>
        </p:grpSpPr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606DEBB2-D090-D740-8607-53460A1A9D8C}"/>
                </a:ext>
              </a:extLst>
            </p:cNvPr>
            <p:cNvSpPr txBox="1"/>
            <p:nvPr/>
          </p:nvSpPr>
          <p:spPr>
            <a:xfrm>
              <a:off x="5655233" y="1315407"/>
              <a:ext cx="3047610" cy="84028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defRPr/>
              </a:pPr>
              <a:r>
                <a:rPr lang="zh-CN" altLang="en-US" b="1" u="none" dirty="0">
                  <a:solidFill>
                    <a:srgbClr val="0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链路状态路由</a:t>
              </a:r>
              <a:r>
                <a:rPr lang="en-US" altLang="zh-CN" b="1" u="none" dirty="0">
                  <a:solidFill>
                    <a:srgbClr val="0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app</a:t>
              </a:r>
              <a:r>
                <a:rPr lang="zh-CN" altLang="en-US" b="1" u="none" dirty="0">
                  <a:solidFill>
                    <a:srgbClr val="0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与</a:t>
              </a:r>
              <a:r>
                <a:rPr lang="en-US" altLang="zh-CN" b="1" u="none" dirty="0">
                  <a:solidFill>
                    <a:srgbClr val="0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SDN</a:t>
              </a:r>
              <a:r>
                <a:rPr lang="zh-CN" altLang="en-US" b="1" u="none" dirty="0">
                  <a:solidFill>
                    <a:srgbClr val="0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控制器中的流表管理器交互，计算所需的新流表</a:t>
              </a:r>
              <a:endParaRPr lang="en-US" b="1" u="none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grpSp>
          <p:nvGrpSpPr>
            <p:cNvPr id="82956" name="Group 383">
              <a:extLst>
                <a:ext uri="{FF2B5EF4-FFF2-40B4-BE49-F238E27FC236}">
                  <a16:creationId xmlns:a16="http://schemas.microsoft.com/office/drawing/2014/main" id="{04525D63-3CC7-F749-9DB1-F28649DA75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13966" y="1301119"/>
              <a:ext cx="316072" cy="369358"/>
              <a:chOff x="418816" y="1964112"/>
              <a:chExt cx="292507" cy="369358"/>
            </a:xfrm>
          </p:grpSpPr>
          <p:sp>
            <p:nvSpPr>
              <p:cNvPr id="82957" name="Oval 384">
                <a:extLst>
                  <a:ext uri="{FF2B5EF4-FFF2-40B4-BE49-F238E27FC236}">
                    <a16:creationId xmlns:a16="http://schemas.microsoft.com/office/drawing/2014/main" id="{D1C84F0F-2EA8-7F4D-B5E7-9EE4A99E1C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b="1" u="none">
                  <a:latin typeface="华文新魏" panose="02010800040101010101" pitchFamily="2" charset="-122"/>
                  <a:ea typeface="华文新魏" panose="0201080004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2958" name="TextBox 386">
                <a:extLst>
                  <a:ext uri="{FF2B5EF4-FFF2-40B4-BE49-F238E27FC236}">
                    <a16:creationId xmlns:a16="http://schemas.microsoft.com/office/drawing/2014/main" id="{AB336A03-33B9-E948-A35C-4C7C51AEB63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816" y="1964112"/>
                <a:ext cx="292507" cy="369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b="1" u="none">
                    <a:latin typeface="华文新魏" panose="02010800040101010101" pitchFamily="2" charset="-122"/>
                    <a:ea typeface="华文新魏" panose="02010800040101010101" pitchFamily="2" charset="-122"/>
                    <a:cs typeface="Arial" panose="020B0604020202020204" pitchFamily="34" charset="0"/>
                  </a:rPr>
                  <a:t>5</a:t>
                </a:r>
              </a:p>
            </p:txBody>
          </p:sp>
        </p:grp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7CC96170-B279-B346-AE68-C23DC01A03FA}"/>
              </a:ext>
            </a:extLst>
          </p:cNvPr>
          <p:cNvGrpSpPr>
            <a:grpSpLocks/>
          </p:cNvGrpSpPr>
          <p:nvPr/>
        </p:nvGrpSpPr>
        <p:grpSpPr bwMode="auto">
          <a:xfrm>
            <a:off x="4876803" y="3719513"/>
            <a:ext cx="3389312" cy="607207"/>
            <a:chOff x="5313966" y="1301119"/>
            <a:chExt cx="3388877" cy="607146"/>
          </a:xfrm>
        </p:grpSpPr>
        <p:sp>
          <p:nvSpPr>
            <p:cNvPr id="394" name="TextBox 393">
              <a:extLst>
                <a:ext uri="{FF2B5EF4-FFF2-40B4-BE49-F238E27FC236}">
                  <a16:creationId xmlns:a16="http://schemas.microsoft.com/office/drawing/2014/main" id="{BC7D7847-960C-A54B-B610-2CDB947F43BA}"/>
                </a:ext>
              </a:extLst>
            </p:cNvPr>
            <p:cNvSpPr txBox="1"/>
            <p:nvPr/>
          </p:nvSpPr>
          <p:spPr>
            <a:xfrm>
              <a:off x="5655234" y="1315406"/>
              <a:ext cx="3047609" cy="59285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defRPr/>
              </a:pPr>
              <a:r>
                <a:rPr lang="zh-CN" altLang="en-US" b="1" u="none" dirty="0">
                  <a:solidFill>
                    <a:srgbClr val="0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控制器使用</a:t>
              </a:r>
              <a:r>
                <a:rPr lang="en-US" b="1" u="none" dirty="0">
                  <a:solidFill>
                    <a:srgbClr val="0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OpenFlow</a:t>
              </a:r>
              <a:r>
                <a:rPr lang="zh-CN" altLang="en-US" b="1" u="none" dirty="0">
                  <a:solidFill>
                    <a:srgbClr val="0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在需要更新的交换机中安装新表</a:t>
              </a:r>
              <a:endParaRPr lang="en-US" b="1" u="none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grpSp>
          <p:nvGrpSpPr>
            <p:cNvPr id="82952" name="Group 394">
              <a:extLst>
                <a:ext uri="{FF2B5EF4-FFF2-40B4-BE49-F238E27FC236}">
                  <a16:creationId xmlns:a16="http://schemas.microsoft.com/office/drawing/2014/main" id="{3AF54625-DF97-DE45-B869-BEAC9B8F4C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13966" y="1301119"/>
              <a:ext cx="316072" cy="369295"/>
              <a:chOff x="418816" y="1964112"/>
              <a:chExt cx="292507" cy="369295"/>
            </a:xfrm>
          </p:grpSpPr>
          <p:sp>
            <p:nvSpPr>
              <p:cNvPr id="82953" name="Oval 395">
                <a:extLst>
                  <a:ext uri="{FF2B5EF4-FFF2-40B4-BE49-F238E27FC236}">
                    <a16:creationId xmlns:a16="http://schemas.microsoft.com/office/drawing/2014/main" id="{5B3AD6EA-5C74-474D-882C-ADC0E5C03A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b="1" u="none">
                  <a:latin typeface="华文新魏" panose="02010800040101010101" pitchFamily="2" charset="-122"/>
                  <a:ea typeface="华文新魏" panose="0201080004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2954" name="TextBox 396">
                <a:extLst>
                  <a:ext uri="{FF2B5EF4-FFF2-40B4-BE49-F238E27FC236}">
                    <a16:creationId xmlns:a16="http://schemas.microsoft.com/office/drawing/2014/main" id="{8277AB4B-19B4-D14E-AA08-F100D39F0F2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816" y="1964112"/>
                <a:ext cx="292507" cy="3692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b="1" u="none">
                    <a:latin typeface="华文新魏" panose="02010800040101010101" pitchFamily="2" charset="-122"/>
                    <a:ea typeface="华文新魏" panose="02010800040101010101" pitchFamily="2" charset="-122"/>
                    <a:cs typeface="Arial" panose="020B0604020202020204" pitchFamily="34" charset="0"/>
                  </a:rPr>
                  <a:t>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010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79384D74-D70E-084C-822C-C5126B6D12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</a:rPr>
              <a:t>提   纲</a:t>
            </a:r>
          </a:p>
        </p:txBody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4036D059-61EF-9C45-A3AC-886A2E6292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SDN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由来</a:t>
            </a:r>
          </a:p>
          <a:p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SDN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架构</a:t>
            </a: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SDN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数据平面：通用转发</a:t>
            </a: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SDN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控制平面</a:t>
            </a: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6144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Freeform 2">
            <a:extLst>
              <a:ext uri="{FF2B5EF4-FFF2-40B4-BE49-F238E27FC236}">
                <a16:creationId xmlns:a16="http://schemas.microsoft.com/office/drawing/2014/main" id="{CD3C5D4B-0165-5D4B-B794-7F3C5BB563ED}"/>
              </a:ext>
            </a:extLst>
          </p:cNvPr>
          <p:cNvSpPr>
            <a:spLocks/>
          </p:cNvSpPr>
          <p:nvPr/>
        </p:nvSpPr>
        <p:spPr bwMode="auto">
          <a:xfrm>
            <a:off x="2238673" y="5441528"/>
            <a:ext cx="4027488" cy="939800"/>
          </a:xfrm>
          <a:custGeom>
            <a:avLst/>
            <a:gdLst>
              <a:gd name="T0" fmla="*/ 2147483646 w 10001"/>
              <a:gd name="T1" fmla="*/ 2147483646 h 10125"/>
              <a:gd name="T2" fmla="*/ 2147483646 w 10001"/>
              <a:gd name="T3" fmla="*/ 2147483646 h 10125"/>
              <a:gd name="T4" fmla="*/ 2147483646 w 10001"/>
              <a:gd name="T5" fmla="*/ 2147483646 h 10125"/>
              <a:gd name="T6" fmla="*/ 2147483646 w 10001"/>
              <a:gd name="T7" fmla="*/ 0 h 10125"/>
              <a:gd name="T8" fmla="*/ 2147483646 w 10001"/>
              <a:gd name="T9" fmla="*/ 2147483646 h 10125"/>
              <a:gd name="T10" fmla="*/ 2147483646 w 10001"/>
              <a:gd name="T11" fmla="*/ 2147483646 h 10125"/>
              <a:gd name="T12" fmla="*/ 2147483646 w 10001"/>
              <a:gd name="T13" fmla="*/ 2147483646 h 10125"/>
              <a:gd name="T14" fmla="*/ 2147483646 w 10001"/>
              <a:gd name="T15" fmla="*/ 2147483646 h 10125"/>
              <a:gd name="T16" fmla="*/ 2147483646 w 10001"/>
              <a:gd name="T17" fmla="*/ 2147483646 h 10125"/>
              <a:gd name="T18" fmla="*/ 2147483646 w 10001"/>
              <a:gd name="T19" fmla="*/ 2147483646 h 10125"/>
              <a:gd name="T20" fmla="*/ 2147483646 w 10001"/>
              <a:gd name="T21" fmla="*/ 2147483646 h 10125"/>
              <a:gd name="T22" fmla="*/ 2147483646 w 10001"/>
              <a:gd name="T23" fmla="*/ 2147483646 h 10125"/>
              <a:gd name="T24" fmla="*/ 2147483646 w 10001"/>
              <a:gd name="T25" fmla="*/ 2147483646 h 10125"/>
              <a:gd name="T26" fmla="*/ 2147483646 w 10001"/>
              <a:gd name="T27" fmla="*/ 2147483646 h 10125"/>
              <a:gd name="T28" fmla="*/ 2147483646 w 10001"/>
              <a:gd name="T29" fmla="*/ 2147483646 h 1012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0001" h="10125">
                <a:moveTo>
                  <a:pt x="4" y="4039"/>
                </a:moveTo>
                <a:cubicBezTo>
                  <a:pt x="-29" y="2271"/>
                  <a:pt x="194" y="2100"/>
                  <a:pt x="715" y="1595"/>
                </a:cubicBezTo>
                <a:cubicBezTo>
                  <a:pt x="1236" y="1089"/>
                  <a:pt x="2417" y="1272"/>
                  <a:pt x="3130" y="1006"/>
                </a:cubicBezTo>
                <a:cubicBezTo>
                  <a:pt x="3843" y="740"/>
                  <a:pt x="4397" y="0"/>
                  <a:pt x="4995" y="0"/>
                </a:cubicBezTo>
                <a:cubicBezTo>
                  <a:pt x="5593" y="1"/>
                  <a:pt x="6206" y="926"/>
                  <a:pt x="6720" y="1009"/>
                </a:cubicBezTo>
                <a:cubicBezTo>
                  <a:pt x="7234" y="1092"/>
                  <a:pt x="7536" y="241"/>
                  <a:pt x="8082" y="497"/>
                </a:cubicBezTo>
                <a:cubicBezTo>
                  <a:pt x="8628" y="756"/>
                  <a:pt x="9854" y="442"/>
                  <a:pt x="9989" y="2989"/>
                </a:cubicBezTo>
                <a:cubicBezTo>
                  <a:pt x="10124" y="5536"/>
                  <a:pt x="9098" y="5742"/>
                  <a:pt x="8599" y="6797"/>
                </a:cubicBezTo>
                <a:cubicBezTo>
                  <a:pt x="8100" y="7852"/>
                  <a:pt x="7544" y="8981"/>
                  <a:pt x="6995" y="9322"/>
                </a:cubicBezTo>
                <a:cubicBezTo>
                  <a:pt x="6446" y="9663"/>
                  <a:pt x="5793" y="8957"/>
                  <a:pt x="5307" y="8843"/>
                </a:cubicBezTo>
                <a:cubicBezTo>
                  <a:pt x="4819" y="8726"/>
                  <a:pt x="4628" y="10048"/>
                  <a:pt x="4371" y="9912"/>
                </a:cubicBezTo>
                <a:cubicBezTo>
                  <a:pt x="4114" y="9775"/>
                  <a:pt x="3505" y="10355"/>
                  <a:pt x="3140" y="10019"/>
                </a:cubicBezTo>
                <a:cubicBezTo>
                  <a:pt x="2774" y="9683"/>
                  <a:pt x="2820" y="8138"/>
                  <a:pt x="2179" y="7895"/>
                </a:cubicBezTo>
                <a:cubicBezTo>
                  <a:pt x="1586" y="6800"/>
                  <a:pt x="1549" y="8137"/>
                  <a:pt x="1187" y="7495"/>
                </a:cubicBezTo>
                <a:cubicBezTo>
                  <a:pt x="825" y="6852"/>
                  <a:pt x="-7" y="6157"/>
                  <a:pt x="4" y="4039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373716C2-7E62-2D4A-8CD4-ED586F10BC52}"/>
              </a:ext>
            </a:extLst>
          </p:cNvPr>
          <p:cNvCxnSpPr/>
          <p:nvPr/>
        </p:nvCxnSpPr>
        <p:spPr>
          <a:xfrm flipV="1">
            <a:off x="2868911" y="5593928"/>
            <a:ext cx="1316037" cy="13176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307278D-C94E-D346-9F6C-D58338682DF3}"/>
              </a:ext>
            </a:extLst>
          </p:cNvPr>
          <p:cNvCxnSpPr/>
          <p:nvPr/>
        </p:nvCxnSpPr>
        <p:spPr>
          <a:xfrm>
            <a:off x="2757786" y="5779666"/>
            <a:ext cx="2259012" cy="30003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95F48BE4-2DFF-1043-BE5E-8DA3C1B3E542}"/>
              </a:ext>
            </a:extLst>
          </p:cNvPr>
          <p:cNvCxnSpPr/>
          <p:nvPr/>
        </p:nvCxnSpPr>
        <p:spPr>
          <a:xfrm>
            <a:off x="2770487" y="5886030"/>
            <a:ext cx="714375" cy="27463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A75E33EB-6D5E-D24F-B660-CB89D4E569F6}"/>
              </a:ext>
            </a:extLst>
          </p:cNvPr>
          <p:cNvCxnSpPr/>
          <p:nvPr/>
        </p:nvCxnSpPr>
        <p:spPr>
          <a:xfrm flipV="1">
            <a:off x="3788075" y="6079703"/>
            <a:ext cx="1247775" cy="8096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66E68C9-F968-1045-BB6E-8511A71825DB}"/>
              </a:ext>
            </a:extLst>
          </p:cNvPr>
          <p:cNvCxnSpPr/>
          <p:nvPr/>
        </p:nvCxnSpPr>
        <p:spPr>
          <a:xfrm>
            <a:off x="4448473" y="5625680"/>
            <a:ext cx="1057275" cy="12382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6135ABB5-0BA2-9C42-A220-1BFB3FF60503}"/>
              </a:ext>
            </a:extLst>
          </p:cNvPr>
          <p:cNvCxnSpPr/>
          <p:nvPr/>
        </p:nvCxnSpPr>
        <p:spPr>
          <a:xfrm flipV="1">
            <a:off x="3732511" y="5779666"/>
            <a:ext cx="1790700" cy="30003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CDAB8322-DC5B-164A-BD5F-6CA0CFA6EB3F}"/>
              </a:ext>
            </a:extLst>
          </p:cNvPr>
          <p:cNvCxnSpPr/>
          <p:nvPr/>
        </p:nvCxnSpPr>
        <p:spPr>
          <a:xfrm flipV="1">
            <a:off x="5059660" y="5808242"/>
            <a:ext cx="588963" cy="27146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16556DF2-D6E2-984E-B0D2-FF1037D715A2}"/>
              </a:ext>
            </a:extLst>
          </p:cNvPr>
          <p:cNvCxnSpPr/>
          <p:nvPr/>
        </p:nvCxnSpPr>
        <p:spPr>
          <a:xfrm>
            <a:off x="4202412" y="5593928"/>
            <a:ext cx="814387" cy="40005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8618" name="Group 7">
            <a:extLst>
              <a:ext uri="{FF2B5EF4-FFF2-40B4-BE49-F238E27FC236}">
                <a16:creationId xmlns:a16="http://schemas.microsoft.com/office/drawing/2014/main" id="{A38D9EA9-0358-2349-9916-94894A398806}"/>
              </a:ext>
            </a:extLst>
          </p:cNvPr>
          <p:cNvGrpSpPr>
            <a:grpSpLocks/>
          </p:cNvGrpSpPr>
          <p:nvPr/>
        </p:nvGrpSpPr>
        <p:grpSpPr bwMode="auto">
          <a:xfrm>
            <a:off x="3327698" y="6019381"/>
            <a:ext cx="563563" cy="293687"/>
            <a:chOff x="1871277" y="1576300"/>
            <a:chExt cx="1128371" cy="437861"/>
          </a:xfrm>
        </p:grpSpPr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036D15DE-D7C4-DA48-B76E-41B9096F43EF}"/>
                </a:ext>
              </a:extLst>
            </p:cNvPr>
            <p:cNvSpPr/>
            <p:nvPr/>
          </p:nvSpPr>
          <p:spPr bwMode="auto">
            <a:xfrm flipV="1">
              <a:off x="1874457" y="1694641"/>
              <a:ext cx="1125191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DF301606-0FD5-E141-9769-27A52B9E669A}"/>
                </a:ext>
              </a:extLst>
            </p:cNvPr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0E1EEA75-CFE8-394E-8EAD-3774FE5BF029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191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BF12C880-D4EE-9540-8245-1046E1D578F4}"/>
                </a:ext>
              </a:extLst>
            </p:cNvPr>
            <p:cNvSpPr/>
            <p:nvPr/>
          </p:nvSpPr>
          <p:spPr bwMode="auto">
            <a:xfrm>
              <a:off x="2160522" y="1673339"/>
              <a:ext cx="546703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1E1A6353-EDEE-CB4B-B139-63B40ECEAF24}"/>
                </a:ext>
              </a:extLst>
            </p:cNvPr>
            <p:cNvSpPr/>
            <p:nvPr/>
          </p:nvSpPr>
          <p:spPr bwMode="auto">
            <a:xfrm>
              <a:off x="2103309" y="1633104"/>
              <a:ext cx="661129" cy="111240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2EB512A3-0B13-1948-BB66-89E76B8A2157}"/>
                </a:ext>
              </a:extLst>
            </p:cNvPr>
            <p:cNvSpPr/>
            <p:nvPr/>
          </p:nvSpPr>
          <p:spPr bwMode="auto">
            <a:xfrm>
              <a:off x="2538763" y="1727776"/>
              <a:ext cx="241567" cy="97039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327" name="Freeform 326">
              <a:extLst>
                <a:ext uri="{FF2B5EF4-FFF2-40B4-BE49-F238E27FC236}">
                  <a16:creationId xmlns:a16="http://schemas.microsoft.com/office/drawing/2014/main" id="{4E015172-26F5-524B-8131-2CBD2E3F06B0}"/>
                </a:ext>
              </a:extLst>
            </p:cNvPr>
            <p:cNvSpPr/>
            <p:nvPr/>
          </p:nvSpPr>
          <p:spPr bwMode="auto">
            <a:xfrm>
              <a:off x="2090595" y="1730143"/>
              <a:ext cx="238387" cy="97040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1F0DE52F-6668-3749-BC84-14C6D60FB8B8}"/>
                </a:ext>
              </a:extLst>
            </p:cNvPr>
            <p:cNvCxnSpPr>
              <a:endCxn id="320" idx="2"/>
            </p:cNvCxnSpPr>
            <p:nvPr/>
          </p:nvCxnSpPr>
          <p:spPr bwMode="auto">
            <a:xfrm flipH="1" flipV="1">
              <a:off x="1871277" y="1737244"/>
              <a:ext cx="3180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8A5A80D6-B519-8B42-818E-BC17A6E378C4}"/>
                </a:ext>
              </a:extLst>
            </p:cNvPr>
            <p:cNvCxnSpPr/>
            <p:nvPr/>
          </p:nvCxnSpPr>
          <p:spPr bwMode="auto">
            <a:xfrm flipH="1" flipV="1">
              <a:off x="2996468" y="1734876"/>
              <a:ext cx="3180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619" name="Group 327">
            <a:extLst>
              <a:ext uri="{FF2B5EF4-FFF2-40B4-BE49-F238E27FC236}">
                <a16:creationId xmlns:a16="http://schemas.microsoft.com/office/drawing/2014/main" id="{C7A4CB18-96AF-ED48-9BAB-3CC96B62C478}"/>
              </a:ext>
            </a:extLst>
          </p:cNvPr>
          <p:cNvGrpSpPr>
            <a:grpSpLocks/>
          </p:cNvGrpSpPr>
          <p:nvPr/>
        </p:nvGrpSpPr>
        <p:grpSpPr bwMode="auto">
          <a:xfrm>
            <a:off x="4023023" y="5478041"/>
            <a:ext cx="565151" cy="292100"/>
            <a:chOff x="1871277" y="1576300"/>
            <a:chExt cx="1128371" cy="437861"/>
          </a:xfrm>
        </p:grpSpPr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6E59A0F5-7CF5-D140-B4A9-BEE27CCCBEFC}"/>
                </a:ext>
              </a:extLst>
            </p:cNvPr>
            <p:cNvSpPr/>
            <p:nvPr/>
          </p:nvSpPr>
          <p:spPr bwMode="auto">
            <a:xfrm flipV="1">
              <a:off x="1874448" y="1692905"/>
              <a:ext cx="1125200" cy="321256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156BC2BD-56D7-CA46-9AFE-6C4B35A011A4}"/>
                </a:ext>
              </a:extLst>
            </p:cNvPr>
            <p:cNvSpPr/>
            <p:nvPr/>
          </p:nvSpPr>
          <p:spPr bwMode="auto">
            <a:xfrm>
              <a:off x="1871277" y="1740499"/>
              <a:ext cx="1128371" cy="11422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6A9B373E-78E7-6448-9228-06DCBACA7836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202" cy="32125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A75525D0-ED92-824E-B982-175385E8193A}"/>
                </a:ext>
              </a:extLst>
            </p:cNvPr>
            <p:cNvSpPr/>
            <p:nvPr/>
          </p:nvSpPr>
          <p:spPr bwMode="auto">
            <a:xfrm>
              <a:off x="2159710" y="1673868"/>
              <a:ext cx="548337" cy="15943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CED8D757-9C2D-2A47-AF10-C25BC311A7A9}"/>
                </a:ext>
              </a:extLst>
            </p:cNvPr>
            <p:cNvSpPr/>
            <p:nvPr/>
          </p:nvSpPr>
          <p:spPr bwMode="auto">
            <a:xfrm>
              <a:off x="2102657" y="1633412"/>
              <a:ext cx="662442" cy="111846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334" name="Freeform 333">
              <a:extLst>
                <a:ext uri="{FF2B5EF4-FFF2-40B4-BE49-F238E27FC236}">
                  <a16:creationId xmlns:a16="http://schemas.microsoft.com/office/drawing/2014/main" id="{9063E85C-2E07-9F49-AFD6-7D7468135167}"/>
                </a:ext>
              </a:extLst>
            </p:cNvPr>
            <p:cNvSpPr/>
            <p:nvPr/>
          </p:nvSpPr>
          <p:spPr bwMode="auto">
            <a:xfrm>
              <a:off x="2536889" y="1728599"/>
              <a:ext cx="244059" cy="97568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335" name="Freeform 334">
              <a:extLst>
                <a:ext uri="{FF2B5EF4-FFF2-40B4-BE49-F238E27FC236}">
                  <a16:creationId xmlns:a16="http://schemas.microsoft.com/office/drawing/2014/main" id="{380EA5D7-7C52-3F4F-A98A-7C850CDDBF6E}"/>
                </a:ext>
              </a:extLst>
            </p:cNvPr>
            <p:cNvSpPr/>
            <p:nvPr/>
          </p:nvSpPr>
          <p:spPr bwMode="auto">
            <a:xfrm>
              <a:off x="2089979" y="1730980"/>
              <a:ext cx="240888" cy="95187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CE584B28-6959-B243-8E90-B3A4E64C5274}"/>
                </a:ext>
              </a:extLst>
            </p:cNvPr>
            <p:cNvCxnSpPr>
              <a:endCxn id="331" idx="2"/>
            </p:cNvCxnSpPr>
            <p:nvPr/>
          </p:nvCxnSpPr>
          <p:spPr bwMode="auto">
            <a:xfrm flipH="1" flipV="1">
              <a:off x="1871277" y="1735739"/>
              <a:ext cx="3171" cy="123743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F1FA862B-8BF2-2445-A89A-D66512D418F4}"/>
                </a:ext>
              </a:extLst>
            </p:cNvPr>
            <p:cNvCxnSpPr/>
            <p:nvPr/>
          </p:nvCxnSpPr>
          <p:spPr bwMode="auto">
            <a:xfrm flipH="1" flipV="1">
              <a:off x="2996479" y="1733359"/>
              <a:ext cx="3169" cy="123743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620" name="Group 337">
            <a:extLst>
              <a:ext uri="{FF2B5EF4-FFF2-40B4-BE49-F238E27FC236}">
                <a16:creationId xmlns:a16="http://schemas.microsoft.com/office/drawing/2014/main" id="{FBA42914-6398-864B-8D35-170C6CAFB664}"/>
              </a:ext>
            </a:extLst>
          </p:cNvPr>
          <p:cNvGrpSpPr>
            <a:grpSpLocks/>
          </p:cNvGrpSpPr>
          <p:nvPr/>
        </p:nvGrpSpPr>
        <p:grpSpPr bwMode="auto">
          <a:xfrm>
            <a:off x="4665961" y="5932066"/>
            <a:ext cx="563563" cy="293688"/>
            <a:chOff x="1871277" y="1576300"/>
            <a:chExt cx="1128371" cy="437861"/>
          </a:xfrm>
        </p:grpSpPr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1C5735F3-2AFA-B24C-93C8-5AEC072B9881}"/>
                </a:ext>
              </a:extLst>
            </p:cNvPr>
            <p:cNvSpPr/>
            <p:nvPr/>
          </p:nvSpPr>
          <p:spPr bwMode="auto">
            <a:xfrm flipV="1">
              <a:off x="1874455" y="1694641"/>
              <a:ext cx="1125193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94791E32-31D2-C646-89FC-16CAC95C65B9}"/>
                </a:ext>
              </a:extLst>
            </p:cNvPr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384F9EC5-208E-E54D-AB92-3BBD2617C6C4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193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2" name="Freeform 341">
              <a:extLst>
                <a:ext uri="{FF2B5EF4-FFF2-40B4-BE49-F238E27FC236}">
                  <a16:creationId xmlns:a16="http://schemas.microsoft.com/office/drawing/2014/main" id="{764C3399-FAF6-B64A-95F4-8783A0EB1296}"/>
                </a:ext>
              </a:extLst>
            </p:cNvPr>
            <p:cNvSpPr/>
            <p:nvPr/>
          </p:nvSpPr>
          <p:spPr bwMode="auto">
            <a:xfrm>
              <a:off x="2160521" y="1673340"/>
              <a:ext cx="546704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343" name="Freeform 342">
              <a:extLst>
                <a:ext uri="{FF2B5EF4-FFF2-40B4-BE49-F238E27FC236}">
                  <a16:creationId xmlns:a16="http://schemas.microsoft.com/office/drawing/2014/main" id="{28FD7350-26DE-C849-81E7-C5611089BA6E}"/>
                </a:ext>
              </a:extLst>
            </p:cNvPr>
            <p:cNvSpPr/>
            <p:nvPr/>
          </p:nvSpPr>
          <p:spPr bwMode="auto">
            <a:xfrm>
              <a:off x="2103307" y="1633103"/>
              <a:ext cx="661131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344" name="Freeform 343">
              <a:extLst>
                <a:ext uri="{FF2B5EF4-FFF2-40B4-BE49-F238E27FC236}">
                  <a16:creationId xmlns:a16="http://schemas.microsoft.com/office/drawing/2014/main" id="{71F9B6F7-300D-D748-8D9A-3619A1D0C433}"/>
                </a:ext>
              </a:extLst>
            </p:cNvPr>
            <p:cNvSpPr/>
            <p:nvPr/>
          </p:nvSpPr>
          <p:spPr bwMode="auto">
            <a:xfrm>
              <a:off x="2538765" y="1727776"/>
              <a:ext cx="24156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345" name="Freeform 344">
              <a:extLst>
                <a:ext uri="{FF2B5EF4-FFF2-40B4-BE49-F238E27FC236}">
                  <a16:creationId xmlns:a16="http://schemas.microsoft.com/office/drawing/2014/main" id="{58901F3D-C442-CA44-B9E8-794F2580DFFF}"/>
                </a:ext>
              </a:extLst>
            </p:cNvPr>
            <p:cNvSpPr/>
            <p:nvPr/>
          </p:nvSpPr>
          <p:spPr bwMode="auto">
            <a:xfrm>
              <a:off x="2090593" y="1730144"/>
              <a:ext cx="238389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090F4714-83C1-5049-8972-D83645B6991E}"/>
                </a:ext>
              </a:extLst>
            </p:cNvPr>
            <p:cNvCxnSpPr>
              <a:endCxn id="341" idx="2"/>
            </p:cNvCxnSpPr>
            <p:nvPr/>
          </p:nvCxnSpPr>
          <p:spPr bwMode="auto">
            <a:xfrm flipH="1" flipV="1">
              <a:off x="1871277" y="1737243"/>
              <a:ext cx="3178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B911C06B-886F-9A44-AB84-C9B1903A1789}"/>
                </a:ext>
              </a:extLst>
            </p:cNvPr>
            <p:cNvCxnSpPr/>
            <p:nvPr/>
          </p:nvCxnSpPr>
          <p:spPr bwMode="auto">
            <a:xfrm flipH="1" flipV="1">
              <a:off x="2996470" y="1734877"/>
              <a:ext cx="3178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621" name="Group 347">
            <a:extLst>
              <a:ext uri="{FF2B5EF4-FFF2-40B4-BE49-F238E27FC236}">
                <a16:creationId xmlns:a16="http://schemas.microsoft.com/office/drawing/2014/main" id="{E317BBD9-9240-CD45-BD7C-838093CC3150}"/>
              </a:ext>
            </a:extLst>
          </p:cNvPr>
          <p:cNvGrpSpPr>
            <a:grpSpLocks/>
          </p:cNvGrpSpPr>
          <p:nvPr/>
        </p:nvGrpSpPr>
        <p:grpSpPr bwMode="auto">
          <a:xfrm>
            <a:off x="5388272" y="5617740"/>
            <a:ext cx="565151" cy="293688"/>
            <a:chOff x="1871277" y="1576300"/>
            <a:chExt cx="1128371" cy="437861"/>
          </a:xfrm>
        </p:grpSpPr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2A3ED4F2-57D1-F743-82C0-F22AFE4922B6}"/>
                </a:ext>
              </a:extLst>
            </p:cNvPr>
            <p:cNvSpPr/>
            <p:nvPr/>
          </p:nvSpPr>
          <p:spPr bwMode="auto">
            <a:xfrm flipV="1">
              <a:off x="1874448" y="1694641"/>
              <a:ext cx="1125200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EB61F7F5-9953-5B48-965E-77483E56E686}"/>
                </a:ext>
              </a:extLst>
            </p:cNvPr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40A337DC-3D0D-7548-8F3A-6D0676E0D66A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202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43DAB4B9-94F5-F74A-A670-939E536F2614}"/>
                </a:ext>
              </a:extLst>
            </p:cNvPr>
            <p:cNvSpPr/>
            <p:nvPr/>
          </p:nvSpPr>
          <p:spPr bwMode="auto">
            <a:xfrm>
              <a:off x="2159710" y="1673340"/>
              <a:ext cx="548337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4CAC107D-7A6D-E642-B773-5B7477971C6F}"/>
                </a:ext>
              </a:extLst>
            </p:cNvPr>
            <p:cNvSpPr/>
            <p:nvPr/>
          </p:nvSpPr>
          <p:spPr bwMode="auto">
            <a:xfrm>
              <a:off x="2102657" y="1633103"/>
              <a:ext cx="662442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22B19B56-3E7C-A942-A613-7378A3A8258A}"/>
                </a:ext>
              </a:extLst>
            </p:cNvPr>
            <p:cNvSpPr/>
            <p:nvPr/>
          </p:nvSpPr>
          <p:spPr bwMode="auto">
            <a:xfrm>
              <a:off x="2536889" y="1727776"/>
              <a:ext cx="244059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108DF5B9-98D5-0447-A137-2B8817111683}"/>
                </a:ext>
              </a:extLst>
            </p:cNvPr>
            <p:cNvSpPr/>
            <p:nvPr/>
          </p:nvSpPr>
          <p:spPr bwMode="auto">
            <a:xfrm>
              <a:off x="2089979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6438C8DC-8D5A-2247-BF0B-78EDD340F81A}"/>
                </a:ext>
              </a:extLst>
            </p:cNvPr>
            <p:cNvCxnSpPr>
              <a:endCxn id="351" idx="2"/>
            </p:cNvCxnSpPr>
            <p:nvPr/>
          </p:nvCxnSpPr>
          <p:spPr bwMode="auto">
            <a:xfrm flipH="1" flipV="1">
              <a:off x="1871277" y="1737243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4B8F95E7-0F84-CE4B-8981-861C2214F6E0}"/>
                </a:ext>
              </a:extLst>
            </p:cNvPr>
            <p:cNvCxnSpPr/>
            <p:nvPr/>
          </p:nvCxnSpPr>
          <p:spPr bwMode="auto">
            <a:xfrm flipH="1" flipV="1">
              <a:off x="2996479" y="1734877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622" name="Group 357">
            <a:extLst>
              <a:ext uri="{FF2B5EF4-FFF2-40B4-BE49-F238E27FC236}">
                <a16:creationId xmlns:a16="http://schemas.microsoft.com/office/drawing/2014/main" id="{5042F430-5EDD-1C47-94A3-565D09168C41}"/>
              </a:ext>
            </a:extLst>
          </p:cNvPr>
          <p:cNvGrpSpPr>
            <a:grpSpLocks/>
          </p:cNvGrpSpPr>
          <p:nvPr/>
        </p:nvGrpSpPr>
        <p:grpSpPr bwMode="auto">
          <a:xfrm>
            <a:off x="2360911" y="5663781"/>
            <a:ext cx="565151" cy="293687"/>
            <a:chOff x="1871277" y="1576300"/>
            <a:chExt cx="1128371" cy="437861"/>
          </a:xfrm>
        </p:grpSpPr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00BFB432-982D-CA44-BEE0-EE3F730CEEE6}"/>
                </a:ext>
              </a:extLst>
            </p:cNvPr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9E25B6D4-A333-5C44-BD84-7CC5D585D130}"/>
                </a:ext>
              </a:extLst>
            </p:cNvPr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4F7D8405-1DDE-6D47-8B9A-5DE109EE34A5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1D7E0659-9A7D-954D-8B37-7F538FFAD4C4}"/>
                </a:ext>
              </a:extLst>
            </p:cNvPr>
            <p:cNvSpPr/>
            <p:nvPr/>
          </p:nvSpPr>
          <p:spPr bwMode="auto">
            <a:xfrm>
              <a:off x="2159708" y="1673339"/>
              <a:ext cx="548339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5A5C79C9-E27A-AB43-8054-A7956A0FFB84}"/>
                </a:ext>
              </a:extLst>
            </p:cNvPr>
            <p:cNvSpPr/>
            <p:nvPr/>
          </p:nvSpPr>
          <p:spPr bwMode="auto">
            <a:xfrm>
              <a:off x="2102655" y="1633104"/>
              <a:ext cx="662444" cy="111240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3179B77B-6260-4044-893D-7E4705008CC4}"/>
                </a:ext>
              </a:extLst>
            </p:cNvPr>
            <p:cNvSpPr/>
            <p:nvPr/>
          </p:nvSpPr>
          <p:spPr bwMode="auto">
            <a:xfrm>
              <a:off x="2536889" y="1727776"/>
              <a:ext cx="244057" cy="97039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D4780BE4-7984-F849-9175-8C0234EEA3DD}"/>
                </a:ext>
              </a:extLst>
            </p:cNvPr>
            <p:cNvSpPr/>
            <p:nvPr/>
          </p:nvSpPr>
          <p:spPr bwMode="auto">
            <a:xfrm>
              <a:off x="2089977" y="1730143"/>
              <a:ext cx="240888" cy="97040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A8FD6C1C-FA6B-E94C-B760-1957980F28AF}"/>
                </a:ext>
              </a:extLst>
            </p:cNvPr>
            <p:cNvCxnSpPr>
              <a:endCxn id="361" idx="2"/>
            </p:cNvCxnSpPr>
            <p:nvPr/>
          </p:nvCxnSpPr>
          <p:spPr bwMode="auto">
            <a:xfrm flipH="1" flipV="1">
              <a:off x="1871277" y="1737244"/>
              <a:ext cx="3169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77FDF1CA-33BC-1B4E-8051-D9819978BA23}"/>
                </a:ext>
              </a:extLst>
            </p:cNvPr>
            <p:cNvCxnSpPr/>
            <p:nvPr/>
          </p:nvCxnSpPr>
          <p:spPr bwMode="auto">
            <a:xfrm flipH="1" flipV="1">
              <a:off x="2996477" y="1734876"/>
              <a:ext cx="3171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D4283A2-E23A-1343-8288-8B547D5B252B}"/>
              </a:ext>
            </a:extLst>
          </p:cNvPr>
          <p:cNvGrpSpPr>
            <a:grpSpLocks/>
          </p:cNvGrpSpPr>
          <p:nvPr/>
        </p:nvGrpSpPr>
        <p:grpSpPr bwMode="auto">
          <a:xfrm>
            <a:off x="1403648" y="2336379"/>
            <a:ext cx="5270500" cy="3803651"/>
            <a:chOff x="1757805" y="2331054"/>
            <a:chExt cx="5270058" cy="3804634"/>
          </a:xfrm>
        </p:grpSpPr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5C53233B-0744-8246-B115-3EF6E73132B5}"/>
                </a:ext>
              </a:extLst>
            </p:cNvPr>
            <p:cNvSpPr/>
            <p:nvPr/>
          </p:nvSpPr>
          <p:spPr>
            <a:xfrm>
              <a:off x="1776853" y="4828837"/>
              <a:ext cx="1220686" cy="920988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325315"/>
                <a:gd name="connsiteY0" fmla="*/ 1160935 h 1160935"/>
                <a:gd name="connsiteX1" fmla="*/ 0 w 1325315"/>
                <a:gd name="connsiteY1" fmla="*/ 0 h 1160935"/>
                <a:gd name="connsiteX2" fmla="*/ 1040633 w 1325315"/>
                <a:gd name="connsiteY2" fmla="*/ 16785 h 1160935"/>
                <a:gd name="connsiteX3" fmla="*/ 1214315 w 1325315"/>
                <a:gd name="connsiteY3" fmla="*/ 1064597 h 1160935"/>
                <a:gd name="connsiteX4" fmla="*/ 448507 w 1325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0510" h="921649">
                  <a:moveTo>
                    <a:pt x="1060159" y="921649"/>
                  </a:moveTo>
                  <a:cubicBezTo>
                    <a:pt x="166591" y="183345"/>
                    <a:pt x="908943" y="790884"/>
                    <a:pt x="0" y="51716"/>
                  </a:cubicBezTo>
                  <a:cubicBezTo>
                    <a:pt x="346878" y="57311"/>
                    <a:pt x="712340" y="-5240"/>
                    <a:pt x="1059218" y="355"/>
                  </a:cubicBezTo>
                  <a:cubicBezTo>
                    <a:pt x="1192967" y="751903"/>
                    <a:pt x="1090859" y="157699"/>
                    <a:pt x="1220510" y="849923"/>
                  </a:cubicBezTo>
                  <a:cubicBezTo>
                    <a:pt x="1126090" y="855456"/>
                    <a:pt x="1222187" y="863235"/>
                    <a:pt x="1060159" y="92164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2C4DE724-FEEF-D040-8EAE-AA178584B0BF}"/>
                </a:ext>
              </a:extLst>
            </p:cNvPr>
            <p:cNvSpPr/>
            <p:nvPr/>
          </p:nvSpPr>
          <p:spPr>
            <a:xfrm>
              <a:off x="6102429" y="4916173"/>
              <a:ext cx="925434" cy="757433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3004 w 954755"/>
                <a:gd name="connsiteY0" fmla="*/ 943771 h 976186"/>
                <a:gd name="connsiteX1" fmla="*/ 455145 w 954755"/>
                <a:gd name="connsiteY1" fmla="*/ 11688 h 976186"/>
                <a:gd name="connsiteX2" fmla="*/ 954755 w 954755"/>
                <a:gd name="connsiteY2" fmla="*/ 0 h 976186"/>
                <a:gd name="connsiteX3" fmla="*/ 728484 w 954755"/>
                <a:gd name="connsiteY3" fmla="*/ 976186 h 976186"/>
                <a:gd name="connsiteX4" fmla="*/ 23004 w 954755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56363"/>
                <a:gd name="connsiteY0" fmla="*/ 932083 h 954654"/>
                <a:gd name="connsiteX1" fmla="*/ 432141 w 956363"/>
                <a:gd name="connsiteY1" fmla="*/ 0 h 954654"/>
                <a:gd name="connsiteX2" fmla="*/ 956363 w 956363"/>
                <a:gd name="connsiteY2" fmla="*/ 12924 h 954654"/>
                <a:gd name="connsiteX3" fmla="*/ 183705 w 956363"/>
                <a:gd name="connsiteY3" fmla="*/ 954654 h 954654"/>
                <a:gd name="connsiteX4" fmla="*/ 0 w 956363"/>
                <a:gd name="connsiteY4" fmla="*/ 932083 h 954654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6304" h="758185">
                  <a:moveTo>
                    <a:pt x="0" y="735614"/>
                  </a:moveTo>
                  <a:cubicBezTo>
                    <a:pt x="309918" y="169731"/>
                    <a:pt x="59088" y="622691"/>
                    <a:pt x="405840" y="13939"/>
                  </a:cubicBezTo>
                  <a:cubicBezTo>
                    <a:pt x="580581" y="18247"/>
                    <a:pt x="751563" y="-3745"/>
                    <a:pt x="926304" y="563"/>
                  </a:cubicBezTo>
                  <a:cubicBezTo>
                    <a:pt x="312762" y="607705"/>
                    <a:pt x="474902" y="459041"/>
                    <a:pt x="183705" y="758185"/>
                  </a:cubicBezTo>
                  <a:cubicBezTo>
                    <a:pt x="49420" y="729549"/>
                    <a:pt x="196198" y="734148"/>
                    <a:pt x="0" y="735614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C5FBA465-0F31-2943-973D-05AFB331AA42}"/>
                </a:ext>
              </a:extLst>
            </p:cNvPr>
            <p:cNvSpPr/>
            <p:nvPr/>
          </p:nvSpPr>
          <p:spPr>
            <a:xfrm>
              <a:off x="5288109" y="4936815"/>
              <a:ext cx="725427" cy="1100423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7977 w 802211"/>
                <a:gd name="connsiteY0" fmla="*/ 815791 h 976186"/>
                <a:gd name="connsiteX1" fmla="*/ 302601 w 802211"/>
                <a:gd name="connsiteY1" fmla="*/ 11688 h 976186"/>
                <a:gd name="connsiteX2" fmla="*/ 802211 w 802211"/>
                <a:gd name="connsiteY2" fmla="*/ 0 h 976186"/>
                <a:gd name="connsiteX3" fmla="*/ 575940 w 802211"/>
                <a:gd name="connsiteY3" fmla="*/ 976186 h 976186"/>
                <a:gd name="connsiteX4" fmla="*/ 27977 w 802211"/>
                <a:gd name="connsiteY4" fmla="*/ 815791 h 976186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28714 h 828714"/>
                <a:gd name="connsiteX1" fmla="*/ 302601 w 802211"/>
                <a:gd name="connsiteY1" fmla="*/ 0 h 828714"/>
                <a:gd name="connsiteX2" fmla="*/ 802211 w 802211"/>
                <a:gd name="connsiteY2" fmla="*/ 12923 h 828714"/>
                <a:gd name="connsiteX3" fmla="*/ 236294 w 802211"/>
                <a:gd name="connsiteY3" fmla="*/ 821751 h 828714"/>
                <a:gd name="connsiteX4" fmla="*/ 27977 w 802211"/>
                <a:gd name="connsiteY4" fmla="*/ 828714 h 828714"/>
                <a:gd name="connsiteX0" fmla="*/ 56213 w 830447"/>
                <a:gd name="connsiteY0" fmla="*/ 828714 h 828714"/>
                <a:gd name="connsiteX1" fmla="*/ 330837 w 830447"/>
                <a:gd name="connsiteY1" fmla="*/ 0 h 828714"/>
                <a:gd name="connsiteX2" fmla="*/ 830447 w 830447"/>
                <a:gd name="connsiteY2" fmla="*/ 12923 h 828714"/>
                <a:gd name="connsiteX3" fmla="*/ 264530 w 830447"/>
                <a:gd name="connsiteY3" fmla="*/ 821751 h 828714"/>
                <a:gd name="connsiteX4" fmla="*/ 56213 w 830447"/>
                <a:gd name="connsiteY4" fmla="*/ 828714 h 828714"/>
                <a:gd name="connsiteX0" fmla="*/ 64130 w 789139"/>
                <a:gd name="connsiteY0" fmla="*/ 794258 h 821751"/>
                <a:gd name="connsiteX1" fmla="*/ 289529 w 789139"/>
                <a:gd name="connsiteY1" fmla="*/ 0 h 821751"/>
                <a:gd name="connsiteX2" fmla="*/ 789139 w 789139"/>
                <a:gd name="connsiteY2" fmla="*/ 12923 h 821751"/>
                <a:gd name="connsiteX3" fmla="*/ 223222 w 789139"/>
                <a:gd name="connsiteY3" fmla="*/ 821751 h 821751"/>
                <a:gd name="connsiteX4" fmla="*/ 64130 w 789139"/>
                <a:gd name="connsiteY4" fmla="*/ 794258 h 821751"/>
                <a:gd name="connsiteX0" fmla="*/ 0 w 725009"/>
                <a:gd name="connsiteY0" fmla="*/ 794258 h 821751"/>
                <a:gd name="connsiteX1" fmla="*/ 225399 w 725009"/>
                <a:gd name="connsiteY1" fmla="*/ 0 h 821751"/>
                <a:gd name="connsiteX2" fmla="*/ 725009 w 725009"/>
                <a:gd name="connsiteY2" fmla="*/ 12923 h 821751"/>
                <a:gd name="connsiteX3" fmla="*/ 159092 w 725009"/>
                <a:gd name="connsiteY3" fmla="*/ 821751 h 821751"/>
                <a:gd name="connsiteX4" fmla="*/ 0 w 725009"/>
                <a:gd name="connsiteY4" fmla="*/ 794258 h 82175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422433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497"/>
                <a:gd name="connsiteY0" fmla="*/ 1279028 h 1306521"/>
                <a:gd name="connsiteX1" fmla="*/ 225399 w 725497"/>
                <a:gd name="connsiteY1" fmla="*/ 75260 h 1306521"/>
                <a:gd name="connsiteX2" fmla="*/ 396193 w 725497"/>
                <a:gd name="connsiteY2" fmla="*/ 156799 h 1306521"/>
                <a:gd name="connsiteX3" fmla="*/ 725009 w 725497"/>
                <a:gd name="connsiteY3" fmla="*/ 205042 h 1306521"/>
                <a:gd name="connsiteX4" fmla="*/ 159092 w 725497"/>
                <a:gd name="connsiteY4" fmla="*/ 1306521 h 1306521"/>
                <a:gd name="connsiteX5" fmla="*/ 0 w 725497"/>
                <a:gd name="connsiteY5" fmla="*/ 1279028 h 1306521"/>
                <a:gd name="connsiteX0" fmla="*/ 0 w 725239"/>
                <a:gd name="connsiteY0" fmla="*/ 1295668 h 1323161"/>
                <a:gd name="connsiteX1" fmla="*/ 225399 w 725239"/>
                <a:gd name="connsiteY1" fmla="*/ 91900 h 1323161"/>
                <a:gd name="connsiteX2" fmla="*/ 725009 w 725239"/>
                <a:gd name="connsiteY2" fmla="*/ 221682 h 1323161"/>
                <a:gd name="connsiteX3" fmla="*/ 159092 w 725239"/>
                <a:gd name="connsiteY3" fmla="*/ 1323161 h 1323161"/>
                <a:gd name="connsiteX4" fmla="*/ 0 w 725239"/>
                <a:gd name="connsiteY4" fmla="*/ 1295668 h 1323161"/>
                <a:gd name="connsiteX0" fmla="*/ 0 w 725221"/>
                <a:gd name="connsiteY0" fmla="*/ 1210552 h 1238045"/>
                <a:gd name="connsiteX1" fmla="*/ 191583 w 725221"/>
                <a:gd name="connsiteY1" fmla="*/ 153319 h 1238045"/>
                <a:gd name="connsiteX2" fmla="*/ 725009 w 725221"/>
                <a:gd name="connsiteY2" fmla="*/ 136566 h 1238045"/>
                <a:gd name="connsiteX3" fmla="*/ 159092 w 725221"/>
                <a:gd name="connsiteY3" fmla="*/ 1238045 h 1238045"/>
                <a:gd name="connsiteX4" fmla="*/ 0 w 725221"/>
                <a:gd name="connsiteY4" fmla="*/ 1210552 h 1238045"/>
                <a:gd name="connsiteX0" fmla="*/ 0 w 725305"/>
                <a:gd name="connsiteY0" fmla="*/ 1158512 h 1186005"/>
                <a:gd name="connsiteX1" fmla="*/ 191583 w 725305"/>
                <a:gd name="connsiteY1" fmla="*/ 101279 h 1186005"/>
                <a:gd name="connsiteX2" fmla="*/ 725009 w 725305"/>
                <a:gd name="connsiteY2" fmla="*/ 84526 h 1186005"/>
                <a:gd name="connsiteX3" fmla="*/ 159092 w 725305"/>
                <a:gd name="connsiteY3" fmla="*/ 1186005 h 1186005"/>
                <a:gd name="connsiteX4" fmla="*/ 0 w 725305"/>
                <a:gd name="connsiteY4" fmla="*/ 1158512 h 1186005"/>
                <a:gd name="connsiteX0" fmla="*/ 0 w 725009"/>
                <a:gd name="connsiteY0" fmla="*/ 1073986 h 1101479"/>
                <a:gd name="connsiteX1" fmla="*/ 191583 w 725009"/>
                <a:gd name="connsiteY1" fmla="*/ 16753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5009" h="1101479">
                  <a:moveTo>
                    <a:pt x="0" y="1073986"/>
                  </a:moveTo>
                  <a:cubicBezTo>
                    <a:pt x="95638" y="589814"/>
                    <a:pt x="96800" y="618448"/>
                    <a:pt x="206612" y="1724"/>
                  </a:cubicBezTo>
                  <a:cubicBezTo>
                    <a:pt x="451440" y="14348"/>
                    <a:pt x="499346" y="35256"/>
                    <a:pt x="725009" y="0"/>
                  </a:cubicBezTo>
                  <a:cubicBezTo>
                    <a:pt x="326141" y="749497"/>
                    <a:pt x="642687" y="159790"/>
                    <a:pt x="159092" y="1101479"/>
                  </a:cubicBezTo>
                  <a:cubicBezTo>
                    <a:pt x="24807" y="1072843"/>
                    <a:pt x="92525" y="1088071"/>
                    <a:pt x="0" y="1073986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2A42579F-003A-644C-A977-0A10A894B3E4}"/>
                </a:ext>
              </a:extLst>
            </p:cNvPr>
            <p:cNvSpPr/>
            <p:nvPr/>
          </p:nvSpPr>
          <p:spPr>
            <a:xfrm>
              <a:off x="4300767" y="4955870"/>
              <a:ext cx="514307" cy="577999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503138"/>
                <a:gd name="connsiteY0" fmla="*/ 961687 h 964568"/>
                <a:gd name="connsiteX1" fmla="*/ 0 w 503138"/>
                <a:gd name="connsiteY1" fmla="*/ 70 h 964568"/>
                <a:gd name="connsiteX2" fmla="*/ 503138 w 503138"/>
                <a:gd name="connsiteY2" fmla="*/ 154187 h 964568"/>
                <a:gd name="connsiteX3" fmla="*/ 273339 w 503138"/>
                <a:gd name="connsiteY3" fmla="*/ 964568 h 964568"/>
                <a:gd name="connsiteX4" fmla="*/ 197928 w 503138"/>
                <a:gd name="connsiteY4" fmla="*/ 961687 h 964568"/>
                <a:gd name="connsiteX0" fmla="*/ 201456 w 506666"/>
                <a:gd name="connsiteY0" fmla="*/ 807500 h 810381"/>
                <a:gd name="connsiteX1" fmla="*/ 0 w 506666"/>
                <a:gd name="connsiteY1" fmla="*/ 15216 h 810381"/>
                <a:gd name="connsiteX2" fmla="*/ 506666 w 506666"/>
                <a:gd name="connsiteY2" fmla="*/ 0 h 810381"/>
                <a:gd name="connsiteX3" fmla="*/ 276867 w 506666"/>
                <a:gd name="connsiteY3" fmla="*/ 810381 h 810381"/>
                <a:gd name="connsiteX4" fmla="*/ 201456 w 506666"/>
                <a:gd name="connsiteY4" fmla="*/ 807500 h 810381"/>
                <a:gd name="connsiteX0" fmla="*/ 201456 w 506666"/>
                <a:gd name="connsiteY0" fmla="*/ 807500 h 811593"/>
                <a:gd name="connsiteX1" fmla="*/ 0 w 506666"/>
                <a:gd name="connsiteY1" fmla="*/ 15216 h 811593"/>
                <a:gd name="connsiteX2" fmla="*/ 506666 w 506666"/>
                <a:gd name="connsiteY2" fmla="*/ 0 h 811593"/>
                <a:gd name="connsiteX3" fmla="*/ 276867 w 506666"/>
                <a:gd name="connsiteY3" fmla="*/ 810381 h 811593"/>
                <a:gd name="connsiteX4" fmla="*/ 201456 w 506666"/>
                <a:gd name="connsiteY4" fmla="*/ 807500 h 811593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276867 w 506666"/>
                <a:gd name="connsiteY3" fmla="*/ 81038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45472 w 559302"/>
                <a:gd name="connsiteY0" fmla="*/ 807500 h 807500"/>
                <a:gd name="connsiteX1" fmla="*/ 52636 w 559302"/>
                <a:gd name="connsiteY1" fmla="*/ 7896 h 807500"/>
                <a:gd name="connsiteX2" fmla="*/ 559302 w 559302"/>
                <a:gd name="connsiteY2" fmla="*/ 0 h 807500"/>
                <a:gd name="connsiteX3" fmla="*/ 384402 w 559302"/>
                <a:gd name="connsiteY3" fmla="*/ 803061 h 807500"/>
                <a:gd name="connsiteX4" fmla="*/ 45472 w 559302"/>
                <a:gd name="connsiteY4" fmla="*/ 807500 h 807500"/>
                <a:gd name="connsiteX0" fmla="*/ 21974 w 535804"/>
                <a:gd name="connsiteY0" fmla="*/ 807500 h 807500"/>
                <a:gd name="connsiteX1" fmla="*/ 29138 w 535804"/>
                <a:gd name="connsiteY1" fmla="*/ 7896 h 807500"/>
                <a:gd name="connsiteX2" fmla="*/ 535804 w 535804"/>
                <a:gd name="connsiteY2" fmla="*/ 0 h 807500"/>
                <a:gd name="connsiteX3" fmla="*/ 360904 w 535804"/>
                <a:gd name="connsiteY3" fmla="*/ 803061 h 807500"/>
                <a:gd name="connsiteX4" fmla="*/ 21974 w 535804"/>
                <a:gd name="connsiteY4" fmla="*/ 807500 h 807500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80" h="578353">
                  <a:moveTo>
                    <a:pt x="135770" y="577341"/>
                  </a:moveTo>
                  <a:cubicBezTo>
                    <a:pt x="50587" y="214237"/>
                    <a:pt x="96631" y="442038"/>
                    <a:pt x="0" y="0"/>
                  </a:cubicBezTo>
                  <a:lnTo>
                    <a:pt x="514180" y="10891"/>
                  </a:lnTo>
                  <a:cubicBezTo>
                    <a:pt x="417353" y="348331"/>
                    <a:pt x="426658" y="280104"/>
                    <a:pt x="339280" y="576561"/>
                  </a:cubicBezTo>
                  <a:cubicBezTo>
                    <a:pt x="292835" y="580865"/>
                    <a:pt x="203869" y="575875"/>
                    <a:pt x="135770" y="577341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92C7110D-3643-F447-A3AE-31AABB5CCCF3}"/>
                </a:ext>
              </a:extLst>
            </p:cNvPr>
            <p:cNvSpPr/>
            <p:nvPr/>
          </p:nvSpPr>
          <p:spPr>
            <a:xfrm>
              <a:off x="3521370" y="4919348"/>
              <a:ext cx="593675" cy="1216340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621064"/>
                <a:gd name="connsiteY0" fmla="*/ 973305 h 973305"/>
                <a:gd name="connsiteX1" fmla="*/ 0 w 621064"/>
                <a:gd name="connsiteY1" fmla="*/ 11688 h 973305"/>
                <a:gd name="connsiteX2" fmla="*/ 499610 w 621064"/>
                <a:gd name="connsiteY2" fmla="*/ 0 h 973305"/>
                <a:gd name="connsiteX3" fmla="*/ 558839 w 621064"/>
                <a:gd name="connsiteY3" fmla="*/ 754682 h 973305"/>
                <a:gd name="connsiteX4" fmla="*/ 197928 w 621064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1315828 h 1315828"/>
                <a:gd name="connsiteX1" fmla="*/ 0 w 558839"/>
                <a:gd name="connsiteY1" fmla="*/ 531414 h 1315828"/>
                <a:gd name="connsiteX2" fmla="*/ 506930 w 558839"/>
                <a:gd name="connsiteY2" fmla="*/ 0 h 1315828"/>
                <a:gd name="connsiteX3" fmla="*/ 558839 w 558839"/>
                <a:gd name="connsiteY3" fmla="*/ 1274408 h 1315828"/>
                <a:gd name="connsiteX4" fmla="*/ 370213 w 558839"/>
                <a:gd name="connsiteY4" fmla="*/ 1315828 h 1315828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94113"/>
                <a:gd name="connsiteY0" fmla="*/ 1097905 h 1179971"/>
                <a:gd name="connsiteX1" fmla="*/ 0 w 594113"/>
                <a:gd name="connsiteY1" fmla="*/ 4757 h 1179971"/>
                <a:gd name="connsiteX2" fmla="*/ 502783 w 594113"/>
                <a:gd name="connsiteY2" fmla="*/ 0 h 1179971"/>
                <a:gd name="connsiteX3" fmla="*/ 594113 w 594113"/>
                <a:gd name="connsiteY3" fmla="*/ 1179818 h 1179971"/>
                <a:gd name="connsiteX4" fmla="*/ 366066 w 594113"/>
                <a:gd name="connsiteY4" fmla="*/ 1097905 h 1179971"/>
                <a:gd name="connsiteX0" fmla="*/ 403236 w 594113"/>
                <a:gd name="connsiteY0" fmla="*/ 1215612 h 1215612"/>
                <a:gd name="connsiteX1" fmla="*/ 0 w 594113"/>
                <a:gd name="connsiteY1" fmla="*/ 4757 h 1215612"/>
                <a:gd name="connsiteX2" fmla="*/ 502783 w 594113"/>
                <a:gd name="connsiteY2" fmla="*/ 0 h 1215612"/>
                <a:gd name="connsiteX3" fmla="*/ 594113 w 594113"/>
                <a:gd name="connsiteY3" fmla="*/ 1179818 h 1215612"/>
                <a:gd name="connsiteX4" fmla="*/ 403236 w 594113"/>
                <a:gd name="connsiteY4" fmla="*/ 1215612 h 1215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113" h="1215612">
                  <a:moveTo>
                    <a:pt x="403236" y="1215612"/>
                  </a:moveTo>
                  <a:cubicBezTo>
                    <a:pt x="223947" y="663007"/>
                    <a:pt x="295574" y="908506"/>
                    <a:pt x="0" y="4757"/>
                  </a:cubicBezTo>
                  <a:cubicBezTo>
                    <a:pt x="166537" y="861"/>
                    <a:pt x="336246" y="3896"/>
                    <a:pt x="502783" y="0"/>
                  </a:cubicBezTo>
                  <a:cubicBezTo>
                    <a:pt x="555943" y="995541"/>
                    <a:pt x="557486" y="515061"/>
                    <a:pt x="594113" y="1179818"/>
                  </a:cubicBezTo>
                  <a:cubicBezTo>
                    <a:pt x="496428" y="1184123"/>
                    <a:pt x="599434" y="1214146"/>
                    <a:pt x="403236" y="1215612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grpSp>
          <p:nvGrpSpPr>
            <p:cNvPr id="68680" name="Group 17">
              <a:extLst>
                <a:ext uri="{FF2B5EF4-FFF2-40B4-BE49-F238E27FC236}">
                  <a16:creationId xmlns:a16="http://schemas.microsoft.com/office/drawing/2014/main" id="{F9595980-AA0E-2744-96E3-8D84B89457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57805" y="2331054"/>
              <a:ext cx="1079500" cy="2674334"/>
              <a:chOff x="1757805" y="2331054"/>
              <a:chExt cx="1079500" cy="2674334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7F087228-F36C-F44F-9EF6-8747A43092BE}"/>
                  </a:ext>
                </a:extLst>
              </p:cNvPr>
              <p:cNvSpPr/>
              <p:nvPr/>
            </p:nvSpPr>
            <p:spPr bwMode="auto">
              <a:xfrm rot="10800000">
                <a:off x="1789552" y="2580356"/>
                <a:ext cx="1027026" cy="108295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grpSp>
            <p:nvGrpSpPr>
              <p:cNvPr id="68776" name="Group 104">
                <a:extLst>
                  <a:ext uri="{FF2B5EF4-FFF2-40B4-BE49-F238E27FC236}">
                    <a16:creationId xmlns:a16="http://schemas.microsoft.com/office/drawing/2014/main" id="{23CE3AEC-8011-5141-B17F-9A35706BE4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82739" y="4616206"/>
                <a:ext cx="1034710" cy="389182"/>
                <a:chOff x="4128636" y="3606589"/>
                <a:chExt cx="568145" cy="338667"/>
              </a:xfrm>
            </p:grpSpPr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E0CB0F73-7674-4E4C-9A8C-4C5B4A70A1E7}"/>
                    </a:ext>
                  </a:extLst>
                </p:cNvPr>
                <p:cNvSpPr/>
                <p:nvPr/>
              </p:nvSpPr>
              <p:spPr>
                <a:xfrm>
                  <a:off x="4128891" y="3719767"/>
                  <a:ext cx="565669" cy="22523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8B3D6F4C-9C98-964A-8CC6-1D3A7487B7C0}"/>
                    </a:ext>
                  </a:extLst>
                </p:cNvPr>
                <p:cNvSpPr/>
                <p:nvPr/>
              </p:nvSpPr>
              <p:spPr>
                <a:xfrm>
                  <a:off x="4128891" y="3719767"/>
                  <a:ext cx="565669" cy="111927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121" name="Oval 120">
                  <a:extLst>
                    <a:ext uri="{FF2B5EF4-FFF2-40B4-BE49-F238E27FC236}">
                      <a16:creationId xmlns:a16="http://schemas.microsoft.com/office/drawing/2014/main" id="{AB9A5092-4963-5042-8AE9-2EFFCE84EFCF}"/>
                    </a:ext>
                  </a:extLst>
                </p:cNvPr>
                <p:cNvSpPr/>
                <p:nvPr/>
              </p:nvSpPr>
              <p:spPr>
                <a:xfrm>
                  <a:off x="4128891" y="3606459"/>
                  <a:ext cx="565669" cy="225235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009F72A3-F8D4-9C43-A05D-557A030A8FDA}"/>
                    </a:ext>
                  </a:extLst>
                </p:cNvPr>
                <p:cNvCxnSpPr/>
                <p:nvPr/>
              </p:nvCxnSpPr>
              <p:spPr>
                <a:xfrm>
                  <a:off x="4694560" y="3719767"/>
                  <a:ext cx="0" cy="111927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CF421DDC-2838-F342-9DBD-1EDD9DFFED24}"/>
                    </a:ext>
                  </a:extLst>
                </p:cNvPr>
                <p:cNvCxnSpPr/>
                <p:nvPr/>
              </p:nvCxnSpPr>
              <p:spPr>
                <a:xfrm>
                  <a:off x="4128891" y="3719767"/>
                  <a:ext cx="0" cy="111927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2D0E6B8C-CCFE-294D-922A-7FAC8CB60C67}"/>
                  </a:ext>
                </a:extLst>
              </p:cNvPr>
              <p:cNvSpPr/>
              <p:nvPr/>
            </p:nvSpPr>
            <p:spPr bwMode="auto">
              <a:xfrm>
                <a:off x="1802251" y="3601383"/>
                <a:ext cx="1027026" cy="11639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60000"/>
                      <a:lumOff val="40000"/>
                      <a:alpha val="62000"/>
                    </a:schemeClr>
                  </a:gs>
                  <a:gs pos="54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D84E4082-7D67-B34E-9CED-AE457FAFFDA4}"/>
                  </a:ext>
                </a:extLst>
              </p:cNvPr>
              <p:cNvCxnSpPr/>
              <p:nvPr/>
            </p:nvCxnSpPr>
            <p:spPr bwMode="auto">
              <a:xfrm>
                <a:off x="1781616" y="2805839"/>
                <a:ext cx="20635" cy="2019823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ABEBA239-255C-DA49-BD43-D4113E9F3AE7}"/>
                  </a:ext>
                </a:extLst>
              </p:cNvPr>
              <p:cNvCxnSpPr/>
              <p:nvPr/>
            </p:nvCxnSpPr>
            <p:spPr bwMode="auto">
              <a:xfrm flipH="1">
                <a:off x="2818166" y="2805839"/>
                <a:ext cx="4763" cy="197536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8780" name="Group 9">
                <a:extLst>
                  <a:ext uri="{FF2B5EF4-FFF2-40B4-BE49-F238E27FC236}">
                    <a16:creationId xmlns:a16="http://schemas.microsoft.com/office/drawing/2014/main" id="{EACBC967-5E0E-684E-A065-05CAF023FD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57805" y="2331054"/>
                <a:ext cx="1079500" cy="430213"/>
                <a:chOff x="2183302" y="1574638"/>
                <a:chExt cx="1200154" cy="430181"/>
              </a:xfrm>
            </p:grpSpPr>
            <p:sp>
              <p:nvSpPr>
                <p:cNvPr id="369" name="Oval 368">
                  <a:extLst>
                    <a:ext uri="{FF2B5EF4-FFF2-40B4-BE49-F238E27FC236}">
                      <a16:creationId xmlns:a16="http://schemas.microsoft.com/office/drawing/2014/main" id="{21ED3A20-276E-224D-8EDD-79E55FF678F5}"/>
                    </a:ext>
                  </a:extLst>
                </p:cNvPr>
                <p:cNvSpPr/>
                <p:nvPr/>
              </p:nvSpPr>
              <p:spPr bwMode="auto">
                <a:xfrm flipV="1">
                  <a:off x="2186832" y="1690546"/>
                  <a:ext cx="1194759" cy="3143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20000"/>
                        <a:lumOff val="80000"/>
                      </a:schemeClr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70" name="Rectangle 369">
                  <a:extLst>
                    <a:ext uri="{FF2B5EF4-FFF2-40B4-BE49-F238E27FC236}">
                      <a16:creationId xmlns:a16="http://schemas.microsoft.com/office/drawing/2014/main" id="{1C6959A7-692A-FF47-BC90-995BE2A448FC}"/>
                    </a:ext>
                  </a:extLst>
                </p:cNvPr>
                <p:cNvSpPr/>
                <p:nvPr/>
              </p:nvSpPr>
              <p:spPr bwMode="auto">
                <a:xfrm>
                  <a:off x="2183302" y="1735004"/>
                  <a:ext cx="1198289" cy="112734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371" name="Oval 370">
                  <a:extLst>
                    <a:ext uri="{FF2B5EF4-FFF2-40B4-BE49-F238E27FC236}">
                      <a16:creationId xmlns:a16="http://schemas.microsoft.com/office/drawing/2014/main" id="{8D0E8419-93E9-4340-B7B3-CB6C1B2C6EB9}"/>
                    </a:ext>
                  </a:extLst>
                </p:cNvPr>
                <p:cNvSpPr/>
                <p:nvPr/>
              </p:nvSpPr>
              <p:spPr bwMode="auto">
                <a:xfrm flipV="1">
                  <a:off x="2183302" y="1574638"/>
                  <a:ext cx="1196523" cy="31438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72" name="Freeform 371">
                  <a:extLst>
                    <a:ext uri="{FF2B5EF4-FFF2-40B4-BE49-F238E27FC236}">
                      <a16:creationId xmlns:a16="http://schemas.microsoft.com/office/drawing/2014/main" id="{4E288A9B-3A4E-3747-8975-0763C0CDA72B}"/>
                    </a:ext>
                  </a:extLst>
                </p:cNvPr>
                <p:cNvSpPr/>
                <p:nvPr/>
              </p:nvSpPr>
              <p:spPr bwMode="auto">
                <a:xfrm>
                  <a:off x="2490374" y="1671493"/>
                  <a:ext cx="582379" cy="157192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373" name="Freeform 372">
                  <a:extLst>
                    <a:ext uri="{FF2B5EF4-FFF2-40B4-BE49-F238E27FC236}">
                      <a16:creationId xmlns:a16="http://schemas.microsoft.com/office/drawing/2014/main" id="{CAD4BC7F-6D32-B241-96C5-8A6448D173E7}"/>
                    </a:ext>
                  </a:extLst>
                </p:cNvPr>
                <p:cNvSpPr/>
                <p:nvPr/>
              </p:nvSpPr>
              <p:spPr bwMode="auto">
                <a:xfrm>
                  <a:off x="2430372" y="1630210"/>
                  <a:ext cx="702384" cy="109558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374" name="Freeform 373">
                  <a:extLst>
                    <a:ext uri="{FF2B5EF4-FFF2-40B4-BE49-F238E27FC236}">
                      <a16:creationId xmlns:a16="http://schemas.microsoft.com/office/drawing/2014/main" id="{A4C02A85-6138-C647-AD2A-FECBFF6B16F0}"/>
                    </a:ext>
                  </a:extLst>
                </p:cNvPr>
                <p:cNvSpPr/>
                <p:nvPr/>
              </p:nvSpPr>
              <p:spPr bwMode="auto">
                <a:xfrm>
                  <a:off x="2892745" y="1723890"/>
                  <a:ext cx="257658" cy="95267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375" name="Freeform 374">
                  <a:extLst>
                    <a:ext uri="{FF2B5EF4-FFF2-40B4-BE49-F238E27FC236}">
                      <a16:creationId xmlns:a16="http://schemas.microsoft.com/office/drawing/2014/main" id="{2A309A69-D2B3-3543-80C2-A6C89F7D75FC}"/>
                    </a:ext>
                  </a:extLst>
                </p:cNvPr>
                <p:cNvSpPr/>
                <p:nvPr/>
              </p:nvSpPr>
              <p:spPr bwMode="auto">
                <a:xfrm>
                  <a:off x="2418019" y="1725478"/>
                  <a:ext cx="254129" cy="9526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8ED85E95-5BAB-F443-B3A7-60B21A62BB6F}"/>
                    </a:ext>
                  </a:extLst>
                </p:cNvPr>
                <p:cNvCxnSpPr>
                  <a:endCxn id="371" idx="2"/>
                </p:cNvCxnSpPr>
                <p:nvPr/>
              </p:nvCxnSpPr>
              <p:spPr bwMode="auto">
                <a:xfrm flipH="1" flipV="1">
                  <a:off x="2183302" y="1731829"/>
                  <a:ext cx="3530" cy="122260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376">
                  <a:extLst>
                    <a:ext uri="{FF2B5EF4-FFF2-40B4-BE49-F238E27FC236}">
                      <a16:creationId xmlns:a16="http://schemas.microsoft.com/office/drawing/2014/main" id="{BE0DCA3D-3416-F242-8598-16D9DEE51621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379825" y="1728653"/>
                  <a:ext cx="3530" cy="122260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8681" name="Group 18">
              <a:extLst>
                <a:ext uri="{FF2B5EF4-FFF2-40B4-BE49-F238E27FC236}">
                  <a16:creationId xmlns:a16="http://schemas.microsoft.com/office/drawing/2014/main" id="{93F81980-A884-3447-8D6B-397F10ED5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0438" y="3174091"/>
              <a:ext cx="522287" cy="1831297"/>
              <a:chOff x="3500438" y="3174091"/>
              <a:chExt cx="522287" cy="1831297"/>
            </a:xfrm>
          </p:grpSpPr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7C93FABA-881A-E940-8861-BBD33BA65F64}"/>
                  </a:ext>
                </a:extLst>
              </p:cNvPr>
              <p:cNvSpPr/>
              <p:nvPr/>
            </p:nvSpPr>
            <p:spPr bwMode="auto">
              <a:xfrm rot="10800000">
                <a:off x="3507320" y="3287221"/>
                <a:ext cx="498349" cy="306623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305C5E65-8258-394A-A6CE-B39F67CBF0D3}"/>
                  </a:ext>
                </a:extLst>
              </p:cNvPr>
              <p:cNvCxnSpPr/>
              <p:nvPr/>
            </p:nvCxnSpPr>
            <p:spPr bwMode="auto">
              <a:xfrm flipH="1">
                <a:off x="4019803" y="3321910"/>
                <a:ext cx="1587" cy="153550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8756" name="Picture 86" descr="router_top.png">
                <a:extLst>
                  <a:ext uri="{FF2B5EF4-FFF2-40B4-BE49-F238E27FC236}">
                    <a16:creationId xmlns:a16="http://schemas.microsoft.com/office/drawing/2014/main" id="{6C6B95D8-E083-D24E-BA23-B1CE40ECD6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00438" y="3194292"/>
                <a:ext cx="522287" cy="220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68757" name="Group 82">
                <a:extLst>
                  <a:ext uri="{FF2B5EF4-FFF2-40B4-BE49-F238E27FC236}">
                    <a16:creationId xmlns:a16="http://schemas.microsoft.com/office/drawing/2014/main" id="{E404C2A6-5D86-B84F-94E0-5E2E6BF442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11442" y="4783543"/>
                <a:ext cx="507858" cy="221845"/>
                <a:chOff x="4128636" y="3606589"/>
                <a:chExt cx="568145" cy="338667"/>
              </a:xfrm>
            </p:grpSpPr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FA099A55-7D4A-FD48-B309-944443E65745}"/>
                    </a:ext>
                  </a:extLst>
                </p:cNvPr>
                <p:cNvSpPr/>
                <p:nvPr/>
              </p:nvSpPr>
              <p:spPr>
                <a:xfrm>
                  <a:off x="4129088" y="3719369"/>
                  <a:ext cx="568256" cy="225441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CC05A3DE-4FA7-D94E-98E2-C8848199B470}"/>
                    </a:ext>
                  </a:extLst>
                </p:cNvPr>
                <p:cNvSpPr/>
                <p:nvPr/>
              </p:nvSpPr>
              <p:spPr>
                <a:xfrm>
                  <a:off x="4129088" y="3719369"/>
                  <a:ext cx="568256" cy="111508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B67BC4AB-1C8D-7B4A-89E9-6D57D389AFAE}"/>
                    </a:ext>
                  </a:extLst>
                </p:cNvPr>
                <p:cNvSpPr/>
                <p:nvPr/>
              </p:nvSpPr>
              <p:spPr>
                <a:xfrm>
                  <a:off x="4129088" y="3605438"/>
                  <a:ext cx="568256" cy="225440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DBF9D1B9-F319-4046-A5C4-87287A0DD804}"/>
                    </a:ext>
                  </a:extLst>
                </p:cNvPr>
                <p:cNvCxnSpPr/>
                <p:nvPr/>
              </p:nvCxnSpPr>
              <p:spPr>
                <a:xfrm>
                  <a:off x="4697344" y="3719369"/>
                  <a:ext cx="0" cy="11150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031BCFC2-E8E3-AB4D-81AE-5F5C445BD9A9}"/>
                    </a:ext>
                  </a:extLst>
                </p:cNvPr>
                <p:cNvCxnSpPr/>
                <p:nvPr/>
              </p:nvCxnSpPr>
              <p:spPr>
                <a:xfrm>
                  <a:off x="4129088" y="3719369"/>
                  <a:ext cx="0" cy="11150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B1830999-2B63-B645-A63D-A9E5363B26C9}"/>
                  </a:ext>
                </a:extLst>
              </p:cNvPr>
              <p:cNvSpPr/>
              <p:nvPr/>
            </p:nvSpPr>
            <p:spPr bwMode="auto">
              <a:xfrm>
                <a:off x="3516608" y="3696657"/>
                <a:ext cx="498433" cy="11639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35041C62-B2EC-034D-BC34-285102F0D398}"/>
                  </a:ext>
                </a:extLst>
              </p:cNvPr>
              <p:cNvCxnSpPr>
                <a:stCxn id="381" idx="2"/>
              </p:cNvCxnSpPr>
              <p:nvPr/>
            </p:nvCxnSpPr>
            <p:spPr bwMode="auto">
              <a:xfrm flipH="1">
                <a:off x="3507083" y="3263157"/>
                <a:ext cx="4763" cy="168795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8760" name="Group 377">
                <a:extLst>
                  <a:ext uri="{FF2B5EF4-FFF2-40B4-BE49-F238E27FC236}">
                    <a16:creationId xmlns:a16="http://schemas.microsoft.com/office/drawing/2014/main" id="{E03319CA-C24F-294B-9B7B-66BC79F7D4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11057" y="3174091"/>
                <a:ext cx="504096" cy="242719"/>
                <a:chOff x="2183302" y="1574638"/>
                <a:chExt cx="1200154" cy="430218"/>
              </a:xfrm>
            </p:grpSpPr>
            <p:sp>
              <p:nvSpPr>
                <p:cNvPr id="379" name="Oval 378">
                  <a:extLst>
                    <a:ext uri="{FF2B5EF4-FFF2-40B4-BE49-F238E27FC236}">
                      <a16:creationId xmlns:a16="http://schemas.microsoft.com/office/drawing/2014/main" id="{CA61CDBA-5DCA-5F42-BBF5-F8EF16D60DDE}"/>
                    </a:ext>
                  </a:extLst>
                </p:cNvPr>
                <p:cNvSpPr/>
                <p:nvPr/>
              </p:nvSpPr>
              <p:spPr bwMode="auto">
                <a:xfrm flipV="1">
                  <a:off x="2188958" y="1690290"/>
                  <a:ext cx="1194231" cy="31523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80" name="Rectangle 379">
                  <a:extLst>
                    <a:ext uri="{FF2B5EF4-FFF2-40B4-BE49-F238E27FC236}">
                      <a16:creationId xmlns:a16="http://schemas.microsoft.com/office/drawing/2014/main" id="{9D8D8633-DBA8-BD4F-9DB8-C64AD59B648D}"/>
                    </a:ext>
                  </a:extLst>
                </p:cNvPr>
                <p:cNvSpPr/>
                <p:nvPr/>
              </p:nvSpPr>
              <p:spPr bwMode="auto">
                <a:xfrm>
                  <a:off x="2185180" y="1735323"/>
                  <a:ext cx="1198009" cy="112583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381" name="Oval 380">
                  <a:extLst>
                    <a:ext uri="{FF2B5EF4-FFF2-40B4-BE49-F238E27FC236}">
                      <a16:creationId xmlns:a16="http://schemas.microsoft.com/office/drawing/2014/main" id="{9941676D-4429-DD40-BE42-5C22050C9167}"/>
                    </a:ext>
                  </a:extLst>
                </p:cNvPr>
                <p:cNvSpPr/>
                <p:nvPr/>
              </p:nvSpPr>
              <p:spPr bwMode="auto">
                <a:xfrm flipV="1">
                  <a:off x="2185180" y="1574892"/>
                  <a:ext cx="1194231" cy="315231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82" name="Freeform 381">
                  <a:extLst>
                    <a:ext uri="{FF2B5EF4-FFF2-40B4-BE49-F238E27FC236}">
                      <a16:creationId xmlns:a16="http://schemas.microsoft.com/office/drawing/2014/main" id="{91CE1B72-C111-1342-9694-5216543E7BE1}"/>
                    </a:ext>
                  </a:extLst>
                </p:cNvPr>
                <p:cNvSpPr/>
                <p:nvPr/>
              </p:nvSpPr>
              <p:spPr bwMode="auto">
                <a:xfrm>
                  <a:off x="2491295" y="1670587"/>
                  <a:ext cx="581999" cy="157616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383" name="Freeform 382">
                  <a:extLst>
                    <a:ext uri="{FF2B5EF4-FFF2-40B4-BE49-F238E27FC236}">
                      <a16:creationId xmlns:a16="http://schemas.microsoft.com/office/drawing/2014/main" id="{08B6CDD7-DD40-4D4E-A996-31EDCEC836D2}"/>
                    </a:ext>
                  </a:extLst>
                </p:cNvPr>
                <p:cNvSpPr/>
                <p:nvPr/>
              </p:nvSpPr>
              <p:spPr bwMode="auto">
                <a:xfrm>
                  <a:off x="2430828" y="1631183"/>
                  <a:ext cx="702933" cy="109769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384" name="Freeform 383">
                  <a:extLst>
                    <a:ext uri="{FF2B5EF4-FFF2-40B4-BE49-F238E27FC236}">
                      <a16:creationId xmlns:a16="http://schemas.microsoft.com/office/drawing/2014/main" id="{77FEB990-C4A0-024A-BED8-6FB463123CB3}"/>
                    </a:ext>
                  </a:extLst>
                </p:cNvPr>
                <p:cNvSpPr/>
                <p:nvPr/>
              </p:nvSpPr>
              <p:spPr bwMode="auto">
                <a:xfrm>
                  <a:off x="2891892" y="1724064"/>
                  <a:ext cx="260767" cy="95695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385" name="Freeform 384">
                  <a:extLst>
                    <a:ext uri="{FF2B5EF4-FFF2-40B4-BE49-F238E27FC236}">
                      <a16:creationId xmlns:a16="http://schemas.microsoft.com/office/drawing/2014/main" id="{54F072F8-4486-2C45-BABA-4D0F2A2C4E90}"/>
                    </a:ext>
                  </a:extLst>
                </p:cNvPr>
                <p:cNvSpPr/>
                <p:nvPr/>
              </p:nvSpPr>
              <p:spPr bwMode="auto">
                <a:xfrm>
                  <a:off x="2419491" y="1726878"/>
                  <a:ext cx="253206" cy="92882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63A0A052-A0DF-6F4C-95B6-A106D674F02E}"/>
                    </a:ext>
                  </a:extLst>
                </p:cNvPr>
                <p:cNvCxnSpPr>
                  <a:endCxn id="381" idx="2"/>
                </p:cNvCxnSpPr>
                <p:nvPr/>
              </p:nvCxnSpPr>
              <p:spPr bwMode="auto">
                <a:xfrm flipH="1" flipV="1">
                  <a:off x="2185180" y="1732507"/>
                  <a:ext cx="3778" cy="121027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49992754-E79F-7B42-BE84-2A1739FA0866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379411" y="1729693"/>
                  <a:ext cx="3778" cy="121025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8682" name="Group 19">
              <a:extLst>
                <a:ext uri="{FF2B5EF4-FFF2-40B4-BE49-F238E27FC236}">
                  <a16:creationId xmlns:a16="http://schemas.microsoft.com/office/drawing/2014/main" id="{E3A9FB39-DB73-5E46-B5C3-AE458889B3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99212" y="2486508"/>
              <a:ext cx="528376" cy="2517292"/>
              <a:chOff x="4299212" y="2486508"/>
              <a:chExt cx="528376" cy="2517292"/>
            </a:xfrm>
          </p:grpSpPr>
          <p:sp>
            <p:nvSpPr>
              <p:cNvPr id="439" name="Rectangle 438">
                <a:extLst>
                  <a:ext uri="{FF2B5EF4-FFF2-40B4-BE49-F238E27FC236}">
                    <a16:creationId xmlns:a16="http://schemas.microsoft.com/office/drawing/2014/main" id="{FFECF964-FC9F-4B4B-AC6E-1216AD31AD07}"/>
                  </a:ext>
                </a:extLst>
              </p:cNvPr>
              <p:cNvSpPr/>
              <p:nvPr/>
            </p:nvSpPr>
            <p:spPr bwMode="auto">
              <a:xfrm rot="10800000">
                <a:off x="4315358" y="2675960"/>
                <a:ext cx="498350" cy="916575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D011FA01-F282-4F48-814B-3F92E66231A5}"/>
                  </a:ext>
                </a:extLst>
              </p:cNvPr>
              <p:cNvCxnSpPr/>
              <p:nvPr/>
            </p:nvCxnSpPr>
            <p:spPr bwMode="auto">
              <a:xfrm>
                <a:off x="4821424" y="2642284"/>
                <a:ext cx="6349" cy="221354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8734" name="Group 442">
                <a:extLst>
                  <a:ext uri="{FF2B5EF4-FFF2-40B4-BE49-F238E27FC236}">
                    <a16:creationId xmlns:a16="http://schemas.microsoft.com/office/drawing/2014/main" id="{76D46079-2646-F145-A983-218F0F5F23E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19479" y="4781999"/>
                <a:ext cx="507859" cy="221801"/>
                <a:chOff x="4128636" y="3606589"/>
                <a:chExt cx="568145" cy="338667"/>
              </a:xfrm>
            </p:grpSpPr>
            <p:sp>
              <p:nvSpPr>
                <p:cNvPr id="452" name="Oval 451">
                  <a:extLst>
                    <a:ext uri="{FF2B5EF4-FFF2-40B4-BE49-F238E27FC236}">
                      <a16:creationId xmlns:a16="http://schemas.microsoft.com/office/drawing/2014/main" id="{4DB7EB1B-AB3C-3743-8865-63EE0107A00C}"/>
                    </a:ext>
                  </a:extLst>
                </p:cNvPr>
                <p:cNvSpPr/>
                <p:nvPr/>
              </p:nvSpPr>
              <p:spPr>
                <a:xfrm>
                  <a:off x="4129012" y="3719324"/>
                  <a:ext cx="568256" cy="225484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453" name="Rectangle 452">
                  <a:extLst>
                    <a:ext uri="{FF2B5EF4-FFF2-40B4-BE49-F238E27FC236}">
                      <a16:creationId xmlns:a16="http://schemas.microsoft.com/office/drawing/2014/main" id="{F788D73C-7AF6-694E-A05F-37ECF872AD17}"/>
                    </a:ext>
                  </a:extLst>
                </p:cNvPr>
                <p:cNvSpPr/>
                <p:nvPr/>
              </p:nvSpPr>
              <p:spPr>
                <a:xfrm>
                  <a:off x="4129012" y="3719324"/>
                  <a:ext cx="568256" cy="11153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454" name="Oval 453">
                  <a:extLst>
                    <a:ext uri="{FF2B5EF4-FFF2-40B4-BE49-F238E27FC236}">
                      <a16:creationId xmlns:a16="http://schemas.microsoft.com/office/drawing/2014/main" id="{AE8C3B08-0C72-2E49-9D19-537E8D87685B}"/>
                    </a:ext>
                  </a:extLst>
                </p:cNvPr>
                <p:cNvSpPr/>
                <p:nvPr/>
              </p:nvSpPr>
              <p:spPr>
                <a:xfrm>
                  <a:off x="4129012" y="3600520"/>
                  <a:ext cx="568256" cy="230335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cxnSp>
              <p:nvCxnSpPr>
                <p:cNvPr id="455" name="Straight Connector 454">
                  <a:extLst>
                    <a:ext uri="{FF2B5EF4-FFF2-40B4-BE49-F238E27FC236}">
                      <a16:creationId xmlns:a16="http://schemas.microsoft.com/office/drawing/2014/main" id="{76810A03-C1BA-844E-BCE9-FDE44667837A}"/>
                    </a:ext>
                  </a:extLst>
                </p:cNvPr>
                <p:cNvCxnSpPr/>
                <p:nvPr/>
              </p:nvCxnSpPr>
              <p:spPr>
                <a:xfrm>
                  <a:off x="4697268" y="3719324"/>
                  <a:ext cx="0" cy="11153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6" name="Straight Connector 455">
                  <a:extLst>
                    <a:ext uri="{FF2B5EF4-FFF2-40B4-BE49-F238E27FC236}">
                      <a16:creationId xmlns:a16="http://schemas.microsoft.com/office/drawing/2014/main" id="{46440430-D834-5A46-9D34-07E15A990F91}"/>
                    </a:ext>
                  </a:extLst>
                </p:cNvPr>
                <p:cNvCxnSpPr/>
                <p:nvPr/>
              </p:nvCxnSpPr>
              <p:spPr>
                <a:xfrm>
                  <a:off x="4129012" y="3719324"/>
                  <a:ext cx="0" cy="11153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id="{AFD4883F-49FA-3C40-8AAA-A37C767EFB78}"/>
                  </a:ext>
                </a:extLst>
              </p:cNvPr>
              <p:cNvSpPr/>
              <p:nvPr/>
            </p:nvSpPr>
            <p:spPr bwMode="auto">
              <a:xfrm>
                <a:off x="4324578" y="3695069"/>
                <a:ext cx="498433" cy="116393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447" name="Straight Connector 446">
                <a:extLst>
                  <a:ext uri="{FF2B5EF4-FFF2-40B4-BE49-F238E27FC236}">
                    <a16:creationId xmlns:a16="http://schemas.microsoft.com/office/drawing/2014/main" id="{A852A7F8-1D12-7F49-BF55-8267903C6C11}"/>
                  </a:ext>
                </a:extLst>
              </p:cNvPr>
              <p:cNvCxnSpPr>
                <a:stCxn id="458" idx="2"/>
              </p:cNvCxnSpPr>
              <p:nvPr/>
            </p:nvCxnSpPr>
            <p:spPr bwMode="auto">
              <a:xfrm>
                <a:off x="4300767" y="2640696"/>
                <a:ext cx="14287" cy="2308822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8737" name="Group 456">
                <a:extLst>
                  <a:ext uri="{FF2B5EF4-FFF2-40B4-BE49-F238E27FC236}">
                    <a16:creationId xmlns:a16="http://schemas.microsoft.com/office/drawing/2014/main" id="{8FB40AE8-EBC1-0E4F-92DA-83DF144C51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99212" y="2486508"/>
                <a:ext cx="504825" cy="242888"/>
                <a:chOff x="2183302" y="1574638"/>
                <a:chExt cx="1200154" cy="430218"/>
              </a:xfrm>
            </p:grpSpPr>
            <p:sp>
              <p:nvSpPr>
                <p:cNvPr id="458" name="Oval 457">
                  <a:extLst>
                    <a:ext uri="{FF2B5EF4-FFF2-40B4-BE49-F238E27FC236}">
                      <a16:creationId xmlns:a16="http://schemas.microsoft.com/office/drawing/2014/main" id="{1BB80BC5-1487-DB42-AAAB-47D999E636C4}"/>
                    </a:ext>
                  </a:extLst>
                </p:cNvPr>
                <p:cNvSpPr/>
                <p:nvPr/>
              </p:nvSpPr>
              <p:spPr bwMode="auto">
                <a:xfrm flipV="1">
                  <a:off x="2186998" y="1690239"/>
                  <a:ext cx="1196282" cy="31501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59" name="Rectangle 458">
                  <a:extLst>
                    <a:ext uri="{FF2B5EF4-FFF2-40B4-BE49-F238E27FC236}">
                      <a16:creationId xmlns:a16="http://schemas.microsoft.com/office/drawing/2014/main" id="{5C92D549-686A-5F44-AF9F-C3BCFC29814C}"/>
                    </a:ext>
                  </a:extLst>
                </p:cNvPr>
                <p:cNvSpPr/>
                <p:nvPr/>
              </p:nvSpPr>
              <p:spPr bwMode="auto">
                <a:xfrm>
                  <a:off x="2183226" y="1735241"/>
                  <a:ext cx="1200054" cy="112504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460" name="Oval 459">
                  <a:extLst>
                    <a:ext uri="{FF2B5EF4-FFF2-40B4-BE49-F238E27FC236}">
                      <a16:creationId xmlns:a16="http://schemas.microsoft.com/office/drawing/2014/main" id="{9E2EE7AB-BC8C-CC4F-A6C3-36143BD7666E}"/>
                    </a:ext>
                  </a:extLst>
                </p:cNvPr>
                <p:cNvSpPr/>
                <p:nvPr/>
              </p:nvSpPr>
              <p:spPr bwMode="auto">
                <a:xfrm flipV="1">
                  <a:off x="2183226" y="1574923"/>
                  <a:ext cx="1196279" cy="315012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61" name="Freeform 460">
                  <a:extLst>
                    <a:ext uri="{FF2B5EF4-FFF2-40B4-BE49-F238E27FC236}">
                      <a16:creationId xmlns:a16="http://schemas.microsoft.com/office/drawing/2014/main" id="{5DD287BE-33A6-EF4D-B9C8-6BA07A647385}"/>
                    </a:ext>
                  </a:extLst>
                </p:cNvPr>
                <p:cNvSpPr/>
                <p:nvPr/>
              </p:nvSpPr>
              <p:spPr bwMode="auto">
                <a:xfrm>
                  <a:off x="2488899" y="1670552"/>
                  <a:ext cx="584933" cy="157506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462" name="Freeform 461">
                  <a:extLst>
                    <a:ext uri="{FF2B5EF4-FFF2-40B4-BE49-F238E27FC236}">
                      <a16:creationId xmlns:a16="http://schemas.microsoft.com/office/drawing/2014/main" id="{4DE1A3E2-3432-744E-B57C-22D83ECD5A0C}"/>
                    </a:ext>
                  </a:extLst>
                </p:cNvPr>
                <p:cNvSpPr/>
                <p:nvPr/>
              </p:nvSpPr>
              <p:spPr bwMode="auto">
                <a:xfrm>
                  <a:off x="2428519" y="1631175"/>
                  <a:ext cx="705693" cy="10969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463" name="Freeform 462">
                  <a:extLst>
                    <a:ext uri="{FF2B5EF4-FFF2-40B4-BE49-F238E27FC236}">
                      <a16:creationId xmlns:a16="http://schemas.microsoft.com/office/drawing/2014/main" id="{67E3E0DC-85BA-C24E-AF89-7ECA1B5F39A5}"/>
                    </a:ext>
                  </a:extLst>
                </p:cNvPr>
                <p:cNvSpPr/>
                <p:nvPr/>
              </p:nvSpPr>
              <p:spPr bwMode="auto">
                <a:xfrm>
                  <a:off x="2892692" y="1723990"/>
                  <a:ext cx="256615" cy="95629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464" name="Freeform 463">
                  <a:extLst>
                    <a:ext uri="{FF2B5EF4-FFF2-40B4-BE49-F238E27FC236}">
                      <a16:creationId xmlns:a16="http://schemas.microsoft.com/office/drawing/2014/main" id="{32B484F2-3F84-A24D-9993-E299A6FC8FBB}"/>
                    </a:ext>
                  </a:extLst>
                </p:cNvPr>
                <p:cNvSpPr/>
                <p:nvPr/>
              </p:nvSpPr>
              <p:spPr bwMode="auto">
                <a:xfrm>
                  <a:off x="2417199" y="1726804"/>
                  <a:ext cx="252840" cy="92815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cxnSp>
              <p:nvCxnSpPr>
                <p:cNvPr id="465" name="Straight Connector 464">
                  <a:extLst>
                    <a:ext uri="{FF2B5EF4-FFF2-40B4-BE49-F238E27FC236}">
                      <a16:creationId xmlns:a16="http://schemas.microsoft.com/office/drawing/2014/main" id="{F8509D38-47BE-D84D-8DBD-1BE997E8708E}"/>
                    </a:ext>
                  </a:extLst>
                </p:cNvPr>
                <p:cNvCxnSpPr>
                  <a:endCxn id="460" idx="2"/>
                </p:cNvCxnSpPr>
                <p:nvPr/>
              </p:nvCxnSpPr>
              <p:spPr bwMode="auto">
                <a:xfrm flipH="1" flipV="1">
                  <a:off x="2183226" y="1732429"/>
                  <a:ext cx="3773" cy="120941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6" name="Straight Connector 465">
                  <a:extLst>
                    <a:ext uri="{FF2B5EF4-FFF2-40B4-BE49-F238E27FC236}">
                      <a16:creationId xmlns:a16="http://schemas.microsoft.com/office/drawing/2014/main" id="{78F56D60-3954-E540-8B15-D12ED250DD16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379505" y="1729616"/>
                  <a:ext cx="3775" cy="1209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8683" name="Group 20">
              <a:extLst>
                <a:ext uri="{FF2B5EF4-FFF2-40B4-BE49-F238E27FC236}">
                  <a16:creationId xmlns:a16="http://schemas.microsoft.com/office/drawing/2014/main" id="{F0B6BAA6-81B4-7D43-9477-F563A470D6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91163" y="3179295"/>
              <a:ext cx="522287" cy="1824505"/>
              <a:chOff x="5491163" y="3179295"/>
              <a:chExt cx="522287" cy="1824505"/>
            </a:xfrm>
          </p:grpSpPr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F87EAC42-951B-B14B-8217-DFB1861C4493}"/>
                  </a:ext>
                </a:extLst>
              </p:cNvPr>
              <p:cNvSpPr/>
              <p:nvPr/>
            </p:nvSpPr>
            <p:spPr bwMode="auto">
              <a:xfrm rot="10800000">
                <a:off x="5498044" y="3266845"/>
                <a:ext cx="498349" cy="325689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469" name="Straight Connector 468">
                <a:extLst>
                  <a:ext uri="{FF2B5EF4-FFF2-40B4-BE49-F238E27FC236}">
                    <a16:creationId xmlns:a16="http://schemas.microsoft.com/office/drawing/2014/main" id="{593F1D35-75CF-4742-9721-68EB7C983166}"/>
                  </a:ext>
                </a:extLst>
              </p:cNvPr>
              <p:cNvCxnSpPr>
                <a:stCxn id="489" idx="6"/>
              </p:cNvCxnSpPr>
              <p:nvPr/>
            </p:nvCxnSpPr>
            <p:spPr bwMode="auto">
              <a:xfrm>
                <a:off x="6004012" y="3267921"/>
                <a:ext cx="6349" cy="158155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8711" name="Picture 469" descr="router_top.png">
                <a:extLst>
                  <a:ext uri="{FF2B5EF4-FFF2-40B4-BE49-F238E27FC236}">
                    <a16:creationId xmlns:a16="http://schemas.microsoft.com/office/drawing/2014/main" id="{27D27E00-34A5-8D43-A83A-1EC6016FEC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91163" y="3206725"/>
                <a:ext cx="522287" cy="2204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68712" name="Group 471">
                <a:extLst>
                  <a:ext uri="{FF2B5EF4-FFF2-40B4-BE49-F238E27FC236}">
                    <a16:creationId xmlns:a16="http://schemas.microsoft.com/office/drawing/2014/main" id="{C15B1689-2800-1945-8EEC-7961EBF8D3D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02167" y="4781999"/>
                <a:ext cx="507858" cy="221801"/>
                <a:chOff x="4128636" y="3606589"/>
                <a:chExt cx="568145" cy="338667"/>
              </a:xfrm>
            </p:grpSpPr>
            <p:sp>
              <p:nvSpPr>
                <p:cNvPr id="481" name="Oval 480">
                  <a:extLst>
                    <a:ext uri="{FF2B5EF4-FFF2-40B4-BE49-F238E27FC236}">
                      <a16:creationId xmlns:a16="http://schemas.microsoft.com/office/drawing/2014/main" id="{23B6B9A3-28F0-2E42-9F39-E4836067C676}"/>
                    </a:ext>
                  </a:extLst>
                </p:cNvPr>
                <p:cNvSpPr/>
                <p:nvPr/>
              </p:nvSpPr>
              <p:spPr>
                <a:xfrm>
                  <a:off x="4128901" y="3719324"/>
                  <a:ext cx="568256" cy="225484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482" name="Rectangle 481">
                  <a:extLst>
                    <a:ext uri="{FF2B5EF4-FFF2-40B4-BE49-F238E27FC236}">
                      <a16:creationId xmlns:a16="http://schemas.microsoft.com/office/drawing/2014/main" id="{20553DF1-94F1-824B-A2EA-9F3C551E19E8}"/>
                    </a:ext>
                  </a:extLst>
                </p:cNvPr>
                <p:cNvSpPr/>
                <p:nvPr/>
              </p:nvSpPr>
              <p:spPr>
                <a:xfrm>
                  <a:off x="4128901" y="3719324"/>
                  <a:ext cx="568256" cy="11153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483" name="Oval 482">
                  <a:extLst>
                    <a:ext uri="{FF2B5EF4-FFF2-40B4-BE49-F238E27FC236}">
                      <a16:creationId xmlns:a16="http://schemas.microsoft.com/office/drawing/2014/main" id="{FC041C39-5C2A-BD49-B47D-64DDDB7DCFCC}"/>
                    </a:ext>
                  </a:extLst>
                </p:cNvPr>
                <p:cNvSpPr/>
                <p:nvPr/>
              </p:nvSpPr>
              <p:spPr>
                <a:xfrm>
                  <a:off x="4128901" y="3600520"/>
                  <a:ext cx="568256" cy="230335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cxnSp>
              <p:nvCxnSpPr>
                <p:cNvPr id="484" name="Straight Connector 483">
                  <a:extLst>
                    <a:ext uri="{FF2B5EF4-FFF2-40B4-BE49-F238E27FC236}">
                      <a16:creationId xmlns:a16="http://schemas.microsoft.com/office/drawing/2014/main" id="{E3563F6F-66E9-AA42-A262-460898EDEAC2}"/>
                    </a:ext>
                  </a:extLst>
                </p:cNvPr>
                <p:cNvCxnSpPr/>
                <p:nvPr/>
              </p:nvCxnSpPr>
              <p:spPr>
                <a:xfrm>
                  <a:off x="4697157" y="3719324"/>
                  <a:ext cx="0" cy="11153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5" name="Straight Connector 484">
                  <a:extLst>
                    <a:ext uri="{FF2B5EF4-FFF2-40B4-BE49-F238E27FC236}">
                      <a16:creationId xmlns:a16="http://schemas.microsoft.com/office/drawing/2014/main" id="{E0E90EF2-996A-964B-9CEA-F217610530C2}"/>
                    </a:ext>
                  </a:extLst>
                </p:cNvPr>
                <p:cNvCxnSpPr/>
                <p:nvPr/>
              </p:nvCxnSpPr>
              <p:spPr>
                <a:xfrm>
                  <a:off x="4128901" y="3719324"/>
                  <a:ext cx="0" cy="11153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id="{FA117657-BA61-4840-B884-34DBE7D95EA4}"/>
                  </a:ext>
                </a:extLst>
              </p:cNvPr>
              <p:cNvSpPr/>
              <p:nvPr/>
            </p:nvSpPr>
            <p:spPr bwMode="auto">
              <a:xfrm>
                <a:off x="5507166" y="3695068"/>
                <a:ext cx="498433" cy="116393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476" name="Straight Connector 475">
                <a:extLst>
                  <a:ext uri="{FF2B5EF4-FFF2-40B4-BE49-F238E27FC236}">
                    <a16:creationId xmlns:a16="http://schemas.microsoft.com/office/drawing/2014/main" id="{55E2A4D8-8C2F-444D-92B6-B1E858535C09}"/>
                  </a:ext>
                </a:extLst>
              </p:cNvPr>
              <p:cNvCxnSpPr>
                <a:stCxn id="68711" idx="1"/>
              </p:cNvCxnSpPr>
              <p:nvPr/>
            </p:nvCxnSpPr>
            <p:spPr bwMode="auto">
              <a:xfrm>
                <a:off x="5491292" y="3317146"/>
                <a:ext cx="6349" cy="1632372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8715" name="Group 485">
                <a:extLst>
                  <a:ext uri="{FF2B5EF4-FFF2-40B4-BE49-F238E27FC236}">
                    <a16:creationId xmlns:a16="http://schemas.microsoft.com/office/drawing/2014/main" id="{FB200D8A-25DB-CA43-9353-0069FC8B3F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00688" y="3179295"/>
                <a:ext cx="504825" cy="242888"/>
                <a:chOff x="2183302" y="1574638"/>
                <a:chExt cx="1200154" cy="430218"/>
              </a:xfrm>
            </p:grpSpPr>
            <p:sp>
              <p:nvSpPr>
                <p:cNvPr id="487" name="Oval 486">
                  <a:extLst>
                    <a:ext uri="{FF2B5EF4-FFF2-40B4-BE49-F238E27FC236}">
                      <a16:creationId xmlns:a16="http://schemas.microsoft.com/office/drawing/2014/main" id="{8182D299-91F7-D049-8B01-561108257E60}"/>
                    </a:ext>
                  </a:extLst>
                </p:cNvPr>
                <p:cNvSpPr/>
                <p:nvPr/>
              </p:nvSpPr>
              <p:spPr bwMode="auto">
                <a:xfrm flipV="1">
                  <a:off x="2187381" y="1689428"/>
                  <a:ext cx="1196277" cy="31501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88" name="Rectangle 487">
                  <a:extLst>
                    <a:ext uri="{FF2B5EF4-FFF2-40B4-BE49-F238E27FC236}">
                      <a16:creationId xmlns:a16="http://schemas.microsoft.com/office/drawing/2014/main" id="{3AE38CF9-97B5-EC42-9B26-D7ED9D133995}"/>
                    </a:ext>
                  </a:extLst>
                </p:cNvPr>
                <p:cNvSpPr/>
                <p:nvPr/>
              </p:nvSpPr>
              <p:spPr bwMode="auto">
                <a:xfrm>
                  <a:off x="2183606" y="1734429"/>
                  <a:ext cx="1200052" cy="112504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489" name="Oval 488">
                  <a:extLst>
                    <a:ext uri="{FF2B5EF4-FFF2-40B4-BE49-F238E27FC236}">
                      <a16:creationId xmlns:a16="http://schemas.microsoft.com/office/drawing/2014/main" id="{44967BA0-11FD-F048-9BCD-272C7DA14102}"/>
                    </a:ext>
                  </a:extLst>
                </p:cNvPr>
                <p:cNvSpPr/>
                <p:nvPr/>
              </p:nvSpPr>
              <p:spPr bwMode="auto">
                <a:xfrm flipV="1">
                  <a:off x="2183606" y="1574112"/>
                  <a:ext cx="1196279" cy="315012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90" name="Freeform 489">
                  <a:extLst>
                    <a:ext uri="{FF2B5EF4-FFF2-40B4-BE49-F238E27FC236}">
                      <a16:creationId xmlns:a16="http://schemas.microsoft.com/office/drawing/2014/main" id="{0C0106F8-16DC-E749-B70A-FC4A50D965A9}"/>
                    </a:ext>
                  </a:extLst>
                </p:cNvPr>
                <p:cNvSpPr/>
                <p:nvPr/>
              </p:nvSpPr>
              <p:spPr bwMode="auto">
                <a:xfrm>
                  <a:off x="2489281" y="1669740"/>
                  <a:ext cx="584930" cy="157506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491" name="Freeform 490">
                  <a:extLst>
                    <a:ext uri="{FF2B5EF4-FFF2-40B4-BE49-F238E27FC236}">
                      <a16:creationId xmlns:a16="http://schemas.microsoft.com/office/drawing/2014/main" id="{DF8EF9E3-5E12-B641-A81A-93B351EFF4B2}"/>
                    </a:ext>
                  </a:extLst>
                </p:cNvPr>
                <p:cNvSpPr/>
                <p:nvPr/>
              </p:nvSpPr>
              <p:spPr bwMode="auto">
                <a:xfrm>
                  <a:off x="2428901" y="1630364"/>
                  <a:ext cx="705690" cy="10969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492" name="Freeform 491">
                  <a:extLst>
                    <a:ext uri="{FF2B5EF4-FFF2-40B4-BE49-F238E27FC236}">
                      <a16:creationId xmlns:a16="http://schemas.microsoft.com/office/drawing/2014/main" id="{68EA5A4E-92BE-A049-9024-04F20B6DF7C7}"/>
                    </a:ext>
                  </a:extLst>
                </p:cNvPr>
                <p:cNvSpPr/>
                <p:nvPr/>
              </p:nvSpPr>
              <p:spPr bwMode="auto">
                <a:xfrm>
                  <a:off x="2893071" y="1723179"/>
                  <a:ext cx="256615" cy="95629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493" name="Freeform 492">
                  <a:extLst>
                    <a:ext uri="{FF2B5EF4-FFF2-40B4-BE49-F238E27FC236}">
                      <a16:creationId xmlns:a16="http://schemas.microsoft.com/office/drawing/2014/main" id="{FD69FEFD-F7EA-5447-B963-FBE3F8FE06E5}"/>
                    </a:ext>
                  </a:extLst>
                </p:cNvPr>
                <p:cNvSpPr/>
                <p:nvPr/>
              </p:nvSpPr>
              <p:spPr bwMode="auto">
                <a:xfrm>
                  <a:off x="2417579" y="1725993"/>
                  <a:ext cx="252842" cy="92815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cxnSp>
              <p:nvCxnSpPr>
                <p:cNvPr id="494" name="Straight Connector 493">
                  <a:extLst>
                    <a:ext uri="{FF2B5EF4-FFF2-40B4-BE49-F238E27FC236}">
                      <a16:creationId xmlns:a16="http://schemas.microsoft.com/office/drawing/2014/main" id="{101E678C-CC36-1040-A0E2-EB854525F5B8}"/>
                    </a:ext>
                  </a:extLst>
                </p:cNvPr>
                <p:cNvCxnSpPr>
                  <a:endCxn id="489" idx="2"/>
                </p:cNvCxnSpPr>
                <p:nvPr/>
              </p:nvCxnSpPr>
              <p:spPr bwMode="auto">
                <a:xfrm flipH="1" flipV="1">
                  <a:off x="2183606" y="1731618"/>
                  <a:ext cx="3775" cy="120941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5" name="Straight Connector 494">
                  <a:extLst>
                    <a:ext uri="{FF2B5EF4-FFF2-40B4-BE49-F238E27FC236}">
                      <a16:creationId xmlns:a16="http://schemas.microsoft.com/office/drawing/2014/main" id="{BE5BF334-ADB0-504B-9F17-B6CD4445593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379885" y="1728804"/>
                  <a:ext cx="3773" cy="1209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8684" name="Group 21">
              <a:extLst>
                <a:ext uri="{FF2B5EF4-FFF2-40B4-BE49-F238E27FC236}">
                  <a16:creationId xmlns:a16="http://schemas.microsoft.com/office/drawing/2014/main" id="{71B674B8-F0B2-7B4E-BAE2-F1056AE514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72366" y="2647932"/>
              <a:ext cx="522159" cy="2354282"/>
              <a:chOff x="6472366" y="2647932"/>
              <a:chExt cx="522159" cy="2354282"/>
            </a:xfrm>
          </p:grpSpPr>
          <p:sp>
            <p:nvSpPr>
              <p:cNvPr id="497" name="Rectangle 496">
                <a:extLst>
                  <a:ext uri="{FF2B5EF4-FFF2-40B4-BE49-F238E27FC236}">
                    <a16:creationId xmlns:a16="http://schemas.microsoft.com/office/drawing/2014/main" id="{5469C1EE-9A01-BA47-9D79-C92044BE90C4}"/>
                  </a:ext>
                </a:extLst>
              </p:cNvPr>
              <p:cNvSpPr/>
              <p:nvPr/>
            </p:nvSpPr>
            <p:spPr bwMode="auto">
              <a:xfrm rot="10800000">
                <a:off x="6482296" y="2777838"/>
                <a:ext cx="498349" cy="722037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498" name="Straight Connector 497">
                <a:extLst>
                  <a:ext uri="{FF2B5EF4-FFF2-40B4-BE49-F238E27FC236}">
                    <a16:creationId xmlns:a16="http://schemas.microsoft.com/office/drawing/2014/main" id="{C25C7128-FC31-384D-B7C5-2B77F939BEF0}"/>
                  </a:ext>
                </a:extLst>
              </p:cNvPr>
              <p:cNvCxnSpPr/>
              <p:nvPr/>
            </p:nvCxnSpPr>
            <p:spPr bwMode="auto">
              <a:xfrm>
                <a:off x="6994529" y="2847125"/>
                <a:ext cx="0" cy="1997592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8689" name="Group 500">
                <a:extLst>
                  <a:ext uri="{FF2B5EF4-FFF2-40B4-BE49-F238E27FC236}">
                    <a16:creationId xmlns:a16="http://schemas.microsoft.com/office/drawing/2014/main" id="{76B8D119-2EE5-9D42-BEEF-DAC38B0325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86417" y="4766099"/>
                <a:ext cx="507858" cy="236115"/>
                <a:chOff x="4128636" y="3606589"/>
                <a:chExt cx="568145" cy="338667"/>
              </a:xfrm>
            </p:grpSpPr>
            <p:sp>
              <p:nvSpPr>
                <p:cNvPr id="510" name="Oval 509">
                  <a:extLst>
                    <a:ext uri="{FF2B5EF4-FFF2-40B4-BE49-F238E27FC236}">
                      <a16:creationId xmlns:a16="http://schemas.microsoft.com/office/drawing/2014/main" id="{96707A95-83F6-8C46-BF94-0635FF622E2E}"/>
                    </a:ext>
                  </a:extLst>
                </p:cNvPr>
                <p:cNvSpPr/>
                <p:nvPr/>
              </p:nvSpPr>
              <p:spPr>
                <a:xfrm>
                  <a:off x="4128809" y="3719352"/>
                  <a:ext cx="568256" cy="22548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511" name="Rectangle 510">
                  <a:extLst>
                    <a:ext uri="{FF2B5EF4-FFF2-40B4-BE49-F238E27FC236}">
                      <a16:creationId xmlns:a16="http://schemas.microsoft.com/office/drawing/2014/main" id="{B53D3418-4368-4542-9C1D-0971D7FFE84D}"/>
                    </a:ext>
                  </a:extLst>
                </p:cNvPr>
                <p:cNvSpPr/>
                <p:nvPr/>
              </p:nvSpPr>
              <p:spPr>
                <a:xfrm>
                  <a:off x="4128809" y="3719352"/>
                  <a:ext cx="568256" cy="111603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512" name="Oval 511">
                  <a:extLst>
                    <a:ext uri="{FF2B5EF4-FFF2-40B4-BE49-F238E27FC236}">
                      <a16:creationId xmlns:a16="http://schemas.microsoft.com/office/drawing/2014/main" id="{0AA84A0D-821D-DA40-B070-E639450C6F60}"/>
                    </a:ext>
                  </a:extLst>
                </p:cNvPr>
                <p:cNvSpPr/>
                <p:nvPr/>
              </p:nvSpPr>
              <p:spPr>
                <a:xfrm>
                  <a:off x="4128809" y="3605473"/>
                  <a:ext cx="568256" cy="225482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cxnSp>
              <p:nvCxnSpPr>
                <p:cNvPr id="513" name="Straight Connector 512">
                  <a:extLst>
                    <a:ext uri="{FF2B5EF4-FFF2-40B4-BE49-F238E27FC236}">
                      <a16:creationId xmlns:a16="http://schemas.microsoft.com/office/drawing/2014/main" id="{3571E5A3-210A-2E40-AC67-6711E585B475}"/>
                    </a:ext>
                  </a:extLst>
                </p:cNvPr>
                <p:cNvCxnSpPr/>
                <p:nvPr/>
              </p:nvCxnSpPr>
              <p:spPr>
                <a:xfrm>
                  <a:off x="4697065" y="3719352"/>
                  <a:ext cx="0" cy="11160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4" name="Straight Connector 513">
                  <a:extLst>
                    <a:ext uri="{FF2B5EF4-FFF2-40B4-BE49-F238E27FC236}">
                      <a16:creationId xmlns:a16="http://schemas.microsoft.com/office/drawing/2014/main" id="{5CC69E21-7B75-C849-82BE-443B9FE9EA00}"/>
                    </a:ext>
                  </a:extLst>
                </p:cNvPr>
                <p:cNvCxnSpPr/>
                <p:nvPr/>
              </p:nvCxnSpPr>
              <p:spPr>
                <a:xfrm>
                  <a:off x="4128809" y="3719352"/>
                  <a:ext cx="0" cy="11160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02" name="Rectangle 501">
                <a:extLst>
                  <a:ext uri="{FF2B5EF4-FFF2-40B4-BE49-F238E27FC236}">
                    <a16:creationId xmlns:a16="http://schemas.microsoft.com/office/drawing/2014/main" id="{BAF41CEB-B396-014C-8AC7-1E6586D975A8}"/>
                  </a:ext>
                </a:extLst>
              </p:cNvPr>
              <p:cNvSpPr/>
              <p:nvPr/>
            </p:nvSpPr>
            <p:spPr bwMode="auto">
              <a:xfrm>
                <a:off x="6491333" y="3609322"/>
                <a:ext cx="498433" cy="1238570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505" name="Straight Connector 504">
                <a:extLst>
                  <a:ext uri="{FF2B5EF4-FFF2-40B4-BE49-F238E27FC236}">
                    <a16:creationId xmlns:a16="http://schemas.microsoft.com/office/drawing/2014/main" id="{85C81D9C-88A5-8F42-B323-62424ADDD708}"/>
                  </a:ext>
                </a:extLst>
              </p:cNvPr>
              <p:cNvCxnSpPr/>
              <p:nvPr/>
            </p:nvCxnSpPr>
            <p:spPr bwMode="auto">
              <a:xfrm>
                <a:off x="6472285" y="2818542"/>
                <a:ext cx="9524" cy="2126213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8692" name="Group 514">
                <a:extLst>
                  <a:ext uri="{FF2B5EF4-FFF2-40B4-BE49-F238E27FC236}">
                    <a16:creationId xmlns:a16="http://schemas.microsoft.com/office/drawing/2014/main" id="{39567AD7-8353-C148-A552-4D5A1C84DA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78146" y="2647932"/>
                <a:ext cx="504825" cy="242887"/>
                <a:chOff x="2183302" y="1574638"/>
                <a:chExt cx="1200154" cy="430218"/>
              </a:xfrm>
            </p:grpSpPr>
            <p:sp>
              <p:nvSpPr>
                <p:cNvPr id="516" name="Oval 515">
                  <a:extLst>
                    <a:ext uri="{FF2B5EF4-FFF2-40B4-BE49-F238E27FC236}">
                      <a16:creationId xmlns:a16="http://schemas.microsoft.com/office/drawing/2014/main" id="{6372B13B-DB1C-2D4B-A8E2-FF9DEDA8955E}"/>
                    </a:ext>
                  </a:extLst>
                </p:cNvPr>
                <p:cNvSpPr/>
                <p:nvPr/>
              </p:nvSpPr>
              <p:spPr bwMode="auto">
                <a:xfrm flipV="1">
                  <a:off x="2188239" y="1691202"/>
                  <a:ext cx="1196277" cy="31501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17" name="Rectangle 516">
                  <a:extLst>
                    <a:ext uri="{FF2B5EF4-FFF2-40B4-BE49-F238E27FC236}">
                      <a16:creationId xmlns:a16="http://schemas.microsoft.com/office/drawing/2014/main" id="{2060DC7B-B5B1-B341-9DD2-65F3BEF51562}"/>
                    </a:ext>
                  </a:extLst>
                </p:cNvPr>
                <p:cNvSpPr/>
                <p:nvPr/>
              </p:nvSpPr>
              <p:spPr bwMode="auto">
                <a:xfrm>
                  <a:off x="2184464" y="1736204"/>
                  <a:ext cx="1200052" cy="11250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518" name="Oval 517">
                  <a:extLst>
                    <a:ext uri="{FF2B5EF4-FFF2-40B4-BE49-F238E27FC236}">
                      <a16:creationId xmlns:a16="http://schemas.microsoft.com/office/drawing/2014/main" id="{D098AFDC-BFA9-0D4B-8784-220E32D86C3D}"/>
                    </a:ext>
                  </a:extLst>
                </p:cNvPr>
                <p:cNvSpPr/>
                <p:nvPr/>
              </p:nvSpPr>
              <p:spPr bwMode="auto">
                <a:xfrm flipV="1">
                  <a:off x="2184464" y="1575885"/>
                  <a:ext cx="1196279" cy="31501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19" name="Freeform 518">
                  <a:extLst>
                    <a:ext uri="{FF2B5EF4-FFF2-40B4-BE49-F238E27FC236}">
                      <a16:creationId xmlns:a16="http://schemas.microsoft.com/office/drawing/2014/main" id="{DF2583E7-08E0-D64F-8479-7FFFC9FB2F23}"/>
                    </a:ext>
                  </a:extLst>
                </p:cNvPr>
                <p:cNvSpPr/>
                <p:nvPr/>
              </p:nvSpPr>
              <p:spPr bwMode="auto">
                <a:xfrm>
                  <a:off x="2490139" y="1671514"/>
                  <a:ext cx="584930" cy="157507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520" name="Freeform 519">
                  <a:extLst>
                    <a:ext uri="{FF2B5EF4-FFF2-40B4-BE49-F238E27FC236}">
                      <a16:creationId xmlns:a16="http://schemas.microsoft.com/office/drawing/2014/main" id="{937808A3-9715-334E-85A5-F4FE201A2074}"/>
                    </a:ext>
                  </a:extLst>
                </p:cNvPr>
                <p:cNvSpPr/>
                <p:nvPr/>
              </p:nvSpPr>
              <p:spPr bwMode="auto">
                <a:xfrm>
                  <a:off x="2429759" y="1632138"/>
                  <a:ext cx="705690" cy="10969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521" name="Freeform 520">
                  <a:extLst>
                    <a:ext uri="{FF2B5EF4-FFF2-40B4-BE49-F238E27FC236}">
                      <a16:creationId xmlns:a16="http://schemas.microsoft.com/office/drawing/2014/main" id="{4C6BB3C5-60F0-7A47-999B-A2DF3DC212C3}"/>
                    </a:ext>
                  </a:extLst>
                </p:cNvPr>
                <p:cNvSpPr/>
                <p:nvPr/>
              </p:nvSpPr>
              <p:spPr bwMode="auto">
                <a:xfrm>
                  <a:off x="2893929" y="1724953"/>
                  <a:ext cx="256615" cy="95629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522" name="Freeform 521">
                  <a:extLst>
                    <a:ext uri="{FF2B5EF4-FFF2-40B4-BE49-F238E27FC236}">
                      <a16:creationId xmlns:a16="http://schemas.microsoft.com/office/drawing/2014/main" id="{6ADBE66F-34BC-FD45-8BFF-7510B295BF30}"/>
                    </a:ext>
                  </a:extLst>
                </p:cNvPr>
                <p:cNvSpPr/>
                <p:nvPr/>
              </p:nvSpPr>
              <p:spPr bwMode="auto">
                <a:xfrm>
                  <a:off x="2418437" y="1727767"/>
                  <a:ext cx="252842" cy="92815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cxnSp>
              <p:nvCxnSpPr>
                <p:cNvPr id="523" name="Straight Connector 522">
                  <a:extLst>
                    <a:ext uri="{FF2B5EF4-FFF2-40B4-BE49-F238E27FC236}">
                      <a16:creationId xmlns:a16="http://schemas.microsoft.com/office/drawing/2014/main" id="{455BAF4E-26C8-B843-99FB-6267A324CC43}"/>
                    </a:ext>
                  </a:extLst>
                </p:cNvPr>
                <p:cNvCxnSpPr>
                  <a:endCxn id="518" idx="2"/>
                </p:cNvCxnSpPr>
                <p:nvPr/>
              </p:nvCxnSpPr>
              <p:spPr bwMode="auto">
                <a:xfrm flipH="1" flipV="1">
                  <a:off x="2184464" y="1733392"/>
                  <a:ext cx="3775" cy="120942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4" name="Straight Connector 523">
                  <a:extLst>
                    <a:ext uri="{FF2B5EF4-FFF2-40B4-BE49-F238E27FC236}">
                      <a16:creationId xmlns:a16="http://schemas.microsoft.com/office/drawing/2014/main" id="{25AB7700-D06D-4640-88C7-2AFD576A724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380744" y="1730578"/>
                  <a:ext cx="3773" cy="1209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68624" name="Text Box 167">
            <a:extLst>
              <a:ext uri="{FF2B5EF4-FFF2-40B4-BE49-F238E27FC236}">
                <a16:creationId xmlns:a16="http://schemas.microsoft.com/office/drawing/2014/main" id="{62402A19-9412-3F4E-A7AF-7590BBCFE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6" y="431802"/>
            <a:ext cx="826380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传统方式：在每个路由器实现的控制平面</a:t>
            </a:r>
            <a:endParaRPr lang="en-US" altLang="zh-CN" sz="3600" u="none" dirty="0">
              <a:solidFill>
                <a:schemeClr val="tx2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8E6941DF-D48D-CD4A-BA5C-8FE681A6A123}"/>
              </a:ext>
            </a:extLst>
          </p:cNvPr>
          <p:cNvGrpSpPr>
            <a:grpSpLocks/>
          </p:cNvGrpSpPr>
          <p:nvPr/>
        </p:nvGrpSpPr>
        <p:grpSpPr bwMode="auto">
          <a:xfrm>
            <a:off x="1475087" y="2691980"/>
            <a:ext cx="5111750" cy="879475"/>
            <a:chOff x="1866825" y="707349"/>
            <a:chExt cx="5112820" cy="879389"/>
          </a:xfrm>
        </p:grpSpPr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4A4C50CE-2089-D643-85F2-8072EE000022}"/>
                </a:ext>
              </a:extLst>
            </p:cNvPr>
            <p:cNvSpPr/>
            <p:nvPr/>
          </p:nvSpPr>
          <p:spPr>
            <a:xfrm>
              <a:off x="1866825" y="785128"/>
              <a:ext cx="954287" cy="492077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>
              <a:solidFill>
                <a:srgbClr val="CC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68662" name="TextBox 233">
              <a:extLst>
                <a:ext uri="{FF2B5EF4-FFF2-40B4-BE49-F238E27FC236}">
                  <a16:creationId xmlns:a16="http://schemas.microsoft.com/office/drawing/2014/main" id="{9C5C1FA6-FAAB-B643-A91F-1289FCACEA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6348" y="783191"/>
              <a:ext cx="941480" cy="477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ts val="1475"/>
                </a:lnSpc>
              </a:pPr>
              <a:r>
                <a:rPr lang="en-US" altLang="zh-CN" sz="1400" u="none"/>
                <a:t>Routing</a:t>
              </a:r>
            </a:p>
            <a:p>
              <a:pPr algn="ctr">
                <a:lnSpc>
                  <a:spcPts val="1475"/>
                </a:lnSpc>
              </a:pPr>
              <a:r>
                <a:rPr lang="en-US" altLang="zh-CN" sz="1400" u="none"/>
                <a:t>Algorithm</a:t>
              </a:r>
            </a:p>
          </p:txBody>
        </p: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3572E8D8-B2C1-C54D-8F19-338910DD1277}"/>
                </a:ext>
              </a:extLst>
            </p:cNvPr>
            <p:cNvCxnSpPr/>
            <p:nvPr/>
          </p:nvCxnSpPr>
          <p:spPr>
            <a:xfrm flipV="1">
              <a:off x="2833814" y="807351"/>
              <a:ext cx="1517968" cy="214292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B4D980AD-EA29-8A40-821E-BAC224559324}"/>
                </a:ext>
              </a:extLst>
            </p:cNvPr>
            <p:cNvCxnSpPr/>
            <p:nvPr/>
          </p:nvCxnSpPr>
          <p:spPr>
            <a:xfrm>
              <a:off x="2751247" y="1201013"/>
              <a:ext cx="797092" cy="279373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10B0E4EA-AE2E-C34C-BC29-9D765C701402}"/>
                </a:ext>
              </a:extLst>
            </p:cNvPr>
            <p:cNvCxnSpPr/>
            <p:nvPr/>
          </p:nvCxnSpPr>
          <p:spPr>
            <a:xfrm>
              <a:off x="4685227" y="894656"/>
              <a:ext cx="892362" cy="509537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67A51864-C9AB-0048-A1AB-9A4382FE9B89}"/>
                </a:ext>
              </a:extLst>
            </p:cNvPr>
            <p:cNvCxnSpPr/>
            <p:nvPr/>
          </p:nvCxnSpPr>
          <p:spPr>
            <a:xfrm>
              <a:off x="4801139" y="801002"/>
              <a:ext cx="1695805" cy="130162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2CFD8919-FD32-EE45-BD7E-4FB11CC268C2}"/>
                </a:ext>
              </a:extLst>
            </p:cNvPr>
            <p:cNvSpPr/>
            <p:nvPr/>
          </p:nvSpPr>
          <p:spPr>
            <a:xfrm>
              <a:off x="6558869" y="894656"/>
              <a:ext cx="420776" cy="180957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>
              <a:solidFill>
                <a:srgbClr val="CC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A6CE6489-249D-8243-B4F7-CAB9A0EF02D5}"/>
                </a:ext>
              </a:extLst>
            </p:cNvPr>
            <p:cNvSpPr/>
            <p:nvPr/>
          </p:nvSpPr>
          <p:spPr>
            <a:xfrm>
              <a:off x="5572826" y="1404193"/>
              <a:ext cx="420775" cy="182545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>
              <a:solidFill>
                <a:srgbClr val="CC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03B00FEE-6869-3546-A9C7-0DE0C3FEEEA1}"/>
                </a:ext>
              </a:extLst>
            </p:cNvPr>
            <p:cNvSpPr/>
            <p:nvPr/>
          </p:nvSpPr>
          <p:spPr>
            <a:xfrm>
              <a:off x="4367660" y="707349"/>
              <a:ext cx="420776" cy="182544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>
              <a:solidFill>
                <a:srgbClr val="CC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3F6522DF-6331-E949-B86A-4EF85FEF6242}"/>
                </a:ext>
              </a:extLst>
            </p:cNvPr>
            <p:cNvSpPr/>
            <p:nvPr/>
          </p:nvSpPr>
          <p:spPr>
            <a:xfrm>
              <a:off x="3572157" y="1402606"/>
              <a:ext cx="420775" cy="180957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>
              <a:solidFill>
                <a:srgbClr val="CC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72F88021-43F9-274E-AE38-891BFB3136C0}"/>
                </a:ext>
              </a:extLst>
            </p:cNvPr>
            <p:cNvCxnSpPr/>
            <p:nvPr/>
          </p:nvCxnSpPr>
          <p:spPr>
            <a:xfrm>
              <a:off x="2821112" y="1105772"/>
              <a:ext cx="2739011" cy="339692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5A02A5F8-C36E-264D-A3D7-87747669A5DA}"/>
                </a:ext>
              </a:extLst>
            </p:cNvPr>
            <p:cNvCxnSpPr>
              <a:endCxn id="239" idx="2"/>
            </p:cNvCxnSpPr>
            <p:nvPr/>
          </p:nvCxnSpPr>
          <p:spPr>
            <a:xfrm flipV="1">
              <a:off x="3997696" y="985134"/>
              <a:ext cx="2561173" cy="469854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C6BCCFF1-A7FB-A24F-B580-7997C810EBA3}"/>
                </a:ext>
              </a:extLst>
            </p:cNvPr>
            <p:cNvCxnSpPr/>
            <p:nvPr/>
          </p:nvCxnSpPr>
          <p:spPr>
            <a:xfrm flipV="1">
              <a:off x="3991345" y="1508958"/>
              <a:ext cx="1581481" cy="0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AAEFBE45-8750-DE4C-9A8D-3E437BB52F79}"/>
                </a:ext>
              </a:extLst>
            </p:cNvPr>
            <p:cNvCxnSpPr/>
            <p:nvPr/>
          </p:nvCxnSpPr>
          <p:spPr>
            <a:xfrm flipV="1">
              <a:off x="5996776" y="1083549"/>
              <a:ext cx="751045" cy="396836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626" name="TextBox 257">
            <a:extLst>
              <a:ext uri="{FF2B5EF4-FFF2-40B4-BE49-F238E27FC236}">
                <a16:creationId xmlns:a16="http://schemas.microsoft.com/office/drawing/2014/main" id="{DA9BED4B-5E1F-4A47-A65F-1FEC525469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6" y="1045604"/>
            <a:ext cx="820896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u="none" dirty="0">
                <a:solidFill>
                  <a:srgbClr val="00009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每个路由器</a:t>
            </a:r>
            <a:r>
              <a:rPr lang="zh-CN" altLang="en-US" sz="24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具备独立的路由功能和数据转发功能，路由算法组件分布在不同路由器上，彼此交互，计算生成转发表，构成分布式的控制平面。</a:t>
            </a:r>
            <a:endParaRPr lang="en-US" altLang="zh-CN" sz="2400" u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2B453CB-1BB6-5F4F-B8A4-6E620A5EE901}"/>
              </a:ext>
            </a:extLst>
          </p:cNvPr>
          <p:cNvGrpSpPr>
            <a:grpSpLocks/>
          </p:cNvGrpSpPr>
          <p:nvPr/>
        </p:nvGrpSpPr>
        <p:grpSpPr bwMode="auto">
          <a:xfrm>
            <a:off x="1203623" y="3079330"/>
            <a:ext cx="6638590" cy="884296"/>
            <a:chOff x="1557338" y="3074988"/>
            <a:chExt cx="6638590" cy="884296"/>
          </a:xfrm>
        </p:grpSpPr>
        <p:sp>
          <p:nvSpPr>
            <p:cNvPr id="68658" name="TextBox 232">
              <a:extLst>
                <a:ext uri="{FF2B5EF4-FFF2-40B4-BE49-F238E27FC236}">
                  <a16:creationId xmlns:a16="http://schemas.microsoft.com/office/drawing/2014/main" id="{C6E79896-82E9-274A-863B-B2725D090F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85339" y="3651251"/>
              <a:ext cx="1210589" cy="3080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ts val="1463"/>
                </a:lnSpc>
              </a:pPr>
              <a:r>
                <a:rPr lang="zh-CN" altLang="en-US" sz="2000" b="1" u="none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数据平面</a:t>
              </a:r>
              <a:endParaRPr lang="en-US" altLang="zh-CN" sz="2000" b="1" u="none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8659" name="TextBox 233">
              <a:extLst>
                <a:ext uri="{FF2B5EF4-FFF2-40B4-BE49-F238E27FC236}">
                  <a16:creationId xmlns:a16="http://schemas.microsoft.com/office/drawing/2014/main" id="{6DFC508D-8190-4342-8E2B-B39E48D8C4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73432" y="3074988"/>
              <a:ext cx="1210589" cy="3080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ts val="1463"/>
                </a:lnSpc>
              </a:pPr>
              <a:r>
                <a:rPr lang="zh-CN" altLang="en-US" sz="2000" b="1" u="none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控制平面</a:t>
              </a:r>
              <a:endParaRPr lang="en-US" altLang="zh-CN" sz="2000" b="1" u="none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231340B-6F62-754F-B734-3C1E6F65F7D2}"/>
                </a:ext>
              </a:extLst>
            </p:cNvPr>
            <p:cNvCxnSpPr/>
            <p:nvPr/>
          </p:nvCxnSpPr>
          <p:spPr>
            <a:xfrm>
              <a:off x="1557338" y="3613150"/>
              <a:ext cx="6207125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5E777A8-C23C-9440-9EAE-0FA77EF23997}"/>
              </a:ext>
            </a:extLst>
          </p:cNvPr>
          <p:cNvGrpSpPr>
            <a:grpSpLocks/>
          </p:cNvGrpSpPr>
          <p:nvPr/>
        </p:nvGrpSpPr>
        <p:grpSpPr bwMode="auto">
          <a:xfrm>
            <a:off x="1475087" y="3707980"/>
            <a:ext cx="5126037" cy="1120775"/>
            <a:chOff x="-4746102" y="4471477"/>
            <a:chExt cx="5126173" cy="1120753"/>
          </a:xfrm>
        </p:grpSpPr>
        <p:pic>
          <p:nvPicPr>
            <p:cNvPr id="68636" name="Picture 10" descr="fig42_table.pdf">
              <a:extLst>
                <a:ext uri="{FF2B5EF4-FFF2-40B4-BE49-F238E27FC236}">
                  <a16:creationId xmlns:a16="http://schemas.microsoft.com/office/drawing/2014/main" id="{A33861F0-43C5-F549-8390-716322EEE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746102" y="4471477"/>
              <a:ext cx="966463" cy="966962"/>
            </a:xfrm>
            <a:prstGeom prst="rect">
              <a:avLst/>
            </a:prstGeom>
            <a:noFill/>
            <a:ln w="9525">
              <a:solidFill>
                <a:srgbClr val="CC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8637" name="Group 25">
              <a:extLst>
                <a:ext uri="{FF2B5EF4-FFF2-40B4-BE49-F238E27FC236}">
                  <a16:creationId xmlns:a16="http://schemas.microsoft.com/office/drawing/2014/main" id="{38FC798D-E6AC-4041-962B-58F784E819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3025264" y="5228984"/>
              <a:ext cx="3405335" cy="363246"/>
              <a:chOff x="-3025264" y="5228984"/>
              <a:chExt cx="3405335" cy="363246"/>
            </a:xfrm>
          </p:grpSpPr>
          <p:grpSp>
            <p:nvGrpSpPr>
              <p:cNvPr id="68638" name="Group 241">
                <a:extLst>
                  <a:ext uri="{FF2B5EF4-FFF2-40B4-BE49-F238E27FC236}">
                    <a16:creationId xmlns:a16="http://schemas.microsoft.com/office/drawing/2014/main" id="{3BA8FD71-B4B9-534C-8863-83A668C0F2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3025264" y="5262858"/>
                <a:ext cx="430360" cy="329372"/>
                <a:chOff x="2931664" y="3912603"/>
                <a:chExt cx="430450" cy="329314"/>
              </a:xfrm>
            </p:grpSpPr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338E9DF8-26CA-434C-8836-3C07F356D293}"/>
                    </a:ext>
                  </a:extLst>
                </p:cNvPr>
                <p:cNvSpPr/>
                <p:nvPr/>
              </p:nvSpPr>
              <p:spPr>
                <a:xfrm>
                  <a:off x="2936485" y="3908607"/>
                  <a:ext cx="425550" cy="33331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4621D93B-FC0F-D34D-ADF4-6CBA679A8FA8}"/>
                    </a:ext>
                  </a:extLst>
                </p:cNvPr>
                <p:cNvCxnSpPr/>
                <p:nvPr/>
              </p:nvCxnSpPr>
              <p:spPr>
                <a:xfrm>
                  <a:off x="2931722" y="4003838"/>
                  <a:ext cx="425550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AFBDC50D-0F17-FF42-9231-73741477CA8B}"/>
                    </a:ext>
                  </a:extLst>
                </p:cNvPr>
                <p:cNvCxnSpPr/>
                <p:nvPr/>
              </p:nvCxnSpPr>
              <p:spPr>
                <a:xfrm>
                  <a:off x="2931722" y="4067326"/>
                  <a:ext cx="425550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3B8FC693-6CC6-8C4B-859E-766496D7F86B}"/>
                    </a:ext>
                  </a:extLst>
                </p:cNvPr>
                <p:cNvCxnSpPr>
                  <a:stCxn id="92" idx="2"/>
                </p:cNvCxnSpPr>
                <p:nvPr/>
              </p:nvCxnSpPr>
              <p:spPr>
                <a:xfrm flipH="1" flipV="1">
                  <a:off x="3147673" y="4003838"/>
                  <a:ext cx="1587" cy="238079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639" name="Group 444">
                <a:extLst>
                  <a:ext uri="{FF2B5EF4-FFF2-40B4-BE49-F238E27FC236}">
                    <a16:creationId xmlns:a16="http://schemas.microsoft.com/office/drawing/2014/main" id="{1DF47C9E-C9D1-B244-8703-C1971975F6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217227" y="5261364"/>
                <a:ext cx="430361" cy="329307"/>
                <a:chOff x="2931664" y="3912603"/>
                <a:chExt cx="430450" cy="329314"/>
              </a:xfrm>
            </p:grpSpPr>
            <p:sp>
              <p:nvSpPr>
                <p:cNvPr id="448" name="Rectangle 447">
                  <a:extLst>
                    <a:ext uri="{FF2B5EF4-FFF2-40B4-BE49-F238E27FC236}">
                      <a16:creationId xmlns:a16="http://schemas.microsoft.com/office/drawing/2014/main" id="{04EC7B7B-54C9-C946-A1E6-B0387F3A07EA}"/>
                    </a:ext>
                  </a:extLst>
                </p:cNvPr>
                <p:cNvSpPr/>
                <p:nvPr/>
              </p:nvSpPr>
              <p:spPr>
                <a:xfrm>
                  <a:off x="2936507" y="3908512"/>
                  <a:ext cx="425549" cy="333376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cxnSp>
              <p:nvCxnSpPr>
                <p:cNvPr id="449" name="Straight Connector 448">
                  <a:extLst>
                    <a:ext uri="{FF2B5EF4-FFF2-40B4-BE49-F238E27FC236}">
                      <a16:creationId xmlns:a16="http://schemas.microsoft.com/office/drawing/2014/main" id="{5FEC8B4F-431F-C542-A3FC-37111071D06B}"/>
                    </a:ext>
                  </a:extLst>
                </p:cNvPr>
                <p:cNvCxnSpPr/>
                <p:nvPr/>
              </p:nvCxnSpPr>
              <p:spPr>
                <a:xfrm>
                  <a:off x="2931743" y="4003762"/>
                  <a:ext cx="425549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0" name="Straight Connector 449">
                  <a:extLst>
                    <a:ext uri="{FF2B5EF4-FFF2-40B4-BE49-F238E27FC236}">
                      <a16:creationId xmlns:a16="http://schemas.microsoft.com/office/drawing/2014/main" id="{84D96BFF-9EBC-7946-87AE-41AAED06092B}"/>
                    </a:ext>
                  </a:extLst>
                </p:cNvPr>
                <p:cNvCxnSpPr/>
                <p:nvPr/>
              </p:nvCxnSpPr>
              <p:spPr>
                <a:xfrm>
                  <a:off x="2931743" y="4067262"/>
                  <a:ext cx="425549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352F761B-578D-B043-BB73-C680C9CB0B70}"/>
                    </a:ext>
                  </a:extLst>
                </p:cNvPr>
                <p:cNvCxnSpPr>
                  <a:stCxn id="448" idx="2"/>
                </p:cNvCxnSpPr>
                <p:nvPr/>
              </p:nvCxnSpPr>
              <p:spPr>
                <a:xfrm flipH="1" flipV="1">
                  <a:off x="3147693" y="4003762"/>
                  <a:ext cx="1588" cy="238126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640" name="Group 473">
                <a:extLst>
                  <a:ext uri="{FF2B5EF4-FFF2-40B4-BE49-F238E27FC236}">
                    <a16:creationId xmlns:a16="http://schemas.microsoft.com/office/drawing/2014/main" id="{CFF33FBC-33DB-AA4B-93E3-795010294F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1034539" y="5261364"/>
                <a:ext cx="430360" cy="329307"/>
                <a:chOff x="2931664" y="3912603"/>
                <a:chExt cx="430450" cy="329314"/>
              </a:xfrm>
            </p:grpSpPr>
            <p:sp>
              <p:nvSpPr>
                <p:cNvPr id="477" name="Rectangle 476">
                  <a:extLst>
                    <a:ext uri="{FF2B5EF4-FFF2-40B4-BE49-F238E27FC236}">
                      <a16:creationId xmlns:a16="http://schemas.microsoft.com/office/drawing/2014/main" id="{F5F6C880-B69B-A846-B405-85B86DB4AA5E}"/>
                    </a:ext>
                  </a:extLst>
                </p:cNvPr>
                <p:cNvSpPr/>
                <p:nvPr/>
              </p:nvSpPr>
              <p:spPr>
                <a:xfrm>
                  <a:off x="2936538" y="3908512"/>
                  <a:ext cx="425550" cy="333376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cxnSp>
              <p:nvCxnSpPr>
                <p:cNvPr id="478" name="Straight Connector 477">
                  <a:extLst>
                    <a:ext uri="{FF2B5EF4-FFF2-40B4-BE49-F238E27FC236}">
                      <a16:creationId xmlns:a16="http://schemas.microsoft.com/office/drawing/2014/main" id="{A18A3AEB-0A71-E141-8A0D-785BC62FB5B4}"/>
                    </a:ext>
                  </a:extLst>
                </p:cNvPr>
                <p:cNvCxnSpPr/>
                <p:nvPr/>
              </p:nvCxnSpPr>
              <p:spPr>
                <a:xfrm>
                  <a:off x="2931775" y="4003762"/>
                  <a:ext cx="425550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Straight Connector 478">
                  <a:extLst>
                    <a:ext uri="{FF2B5EF4-FFF2-40B4-BE49-F238E27FC236}">
                      <a16:creationId xmlns:a16="http://schemas.microsoft.com/office/drawing/2014/main" id="{6EDAA136-4CB6-C54C-A9DE-390384E80DCC}"/>
                    </a:ext>
                  </a:extLst>
                </p:cNvPr>
                <p:cNvCxnSpPr/>
                <p:nvPr/>
              </p:nvCxnSpPr>
              <p:spPr>
                <a:xfrm>
                  <a:off x="2931775" y="4067262"/>
                  <a:ext cx="425550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2B25D7B3-E091-6D4C-8D1C-A3991DCCDC23}"/>
                    </a:ext>
                  </a:extLst>
                </p:cNvPr>
                <p:cNvCxnSpPr>
                  <a:stCxn id="477" idx="2"/>
                </p:cNvCxnSpPr>
                <p:nvPr/>
              </p:nvCxnSpPr>
              <p:spPr>
                <a:xfrm flipH="1" flipV="1">
                  <a:off x="3147726" y="4003762"/>
                  <a:ext cx="1587" cy="238126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641" name="Group 502">
                <a:extLst>
                  <a:ext uri="{FF2B5EF4-FFF2-40B4-BE49-F238E27FC236}">
                    <a16:creationId xmlns:a16="http://schemas.microsoft.com/office/drawing/2014/main" id="{D853180B-F4A0-CF4A-A43C-F9423B9092B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50289" y="5228984"/>
                <a:ext cx="430360" cy="350559"/>
                <a:chOff x="2931664" y="3912603"/>
                <a:chExt cx="430450" cy="329314"/>
              </a:xfrm>
            </p:grpSpPr>
            <p:sp>
              <p:nvSpPr>
                <p:cNvPr id="506" name="Rectangle 505">
                  <a:extLst>
                    <a:ext uri="{FF2B5EF4-FFF2-40B4-BE49-F238E27FC236}">
                      <a16:creationId xmlns:a16="http://schemas.microsoft.com/office/drawing/2014/main" id="{A3B41549-A5D3-7A43-A55D-6D35278DF90B}"/>
                    </a:ext>
                  </a:extLst>
                </p:cNvPr>
                <p:cNvSpPr/>
                <p:nvPr/>
              </p:nvSpPr>
              <p:spPr>
                <a:xfrm>
                  <a:off x="2936564" y="3912335"/>
                  <a:ext cx="425550" cy="32957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cxnSp>
              <p:nvCxnSpPr>
                <p:cNvPr id="507" name="Straight Connector 506">
                  <a:extLst>
                    <a:ext uri="{FF2B5EF4-FFF2-40B4-BE49-F238E27FC236}">
                      <a16:creationId xmlns:a16="http://schemas.microsoft.com/office/drawing/2014/main" id="{4862EDD6-1707-504A-9552-AFAD13A61D6C}"/>
                    </a:ext>
                  </a:extLst>
                </p:cNvPr>
                <p:cNvCxnSpPr/>
                <p:nvPr/>
              </p:nvCxnSpPr>
              <p:spPr>
                <a:xfrm>
                  <a:off x="2931801" y="4003303"/>
                  <a:ext cx="425550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Straight Connector 507">
                  <a:extLst>
                    <a:ext uri="{FF2B5EF4-FFF2-40B4-BE49-F238E27FC236}">
                      <a16:creationId xmlns:a16="http://schemas.microsoft.com/office/drawing/2014/main" id="{55FE1966-4AE6-4647-AE2B-6A1A97DD63FB}"/>
                    </a:ext>
                  </a:extLst>
                </p:cNvPr>
                <p:cNvCxnSpPr/>
                <p:nvPr/>
              </p:nvCxnSpPr>
              <p:spPr>
                <a:xfrm>
                  <a:off x="2931801" y="4067427"/>
                  <a:ext cx="425550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Straight Connector 508">
                  <a:extLst>
                    <a:ext uri="{FF2B5EF4-FFF2-40B4-BE49-F238E27FC236}">
                      <a16:creationId xmlns:a16="http://schemas.microsoft.com/office/drawing/2014/main" id="{AD16DA83-CE51-6A45-B2CD-B366A7582DD0}"/>
                    </a:ext>
                  </a:extLst>
                </p:cNvPr>
                <p:cNvCxnSpPr>
                  <a:stCxn id="506" idx="2"/>
                </p:cNvCxnSpPr>
                <p:nvPr/>
              </p:nvCxnSpPr>
              <p:spPr>
                <a:xfrm flipH="1" flipV="1">
                  <a:off x="3147752" y="4003303"/>
                  <a:ext cx="1587" cy="238602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6A93BA3-389E-4D41-AB01-7878B62C0617}"/>
              </a:ext>
            </a:extLst>
          </p:cNvPr>
          <p:cNvGrpSpPr>
            <a:grpSpLocks/>
          </p:cNvGrpSpPr>
          <p:nvPr/>
        </p:nvGrpSpPr>
        <p:grpSpPr bwMode="auto">
          <a:xfrm>
            <a:off x="1929111" y="2887241"/>
            <a:ext cx="4437063" cy="1906588"/>
            <a:chOff x="-4267279" y="3655204"/>
            <a:chExt cx="4437063" cy="1906161"/>
          </a:xfrm>
        </p:grpSpPr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0D8C2B02-8D86-574B-9F0C-5054B22D8278}"/>
                </a:ext>
              </a:extLst>
            </p:cNvPr>
            <p:cNvCxnSpPr/>
            <p:nvPr/>
          </p:nvCxnSpPr>
          <p:spPr bwMode="auto">
            <a:xfrm>
              <a:off x="-4267279" y="4047229"/>
              <a:ext cx="0" cy="422180"/>
            </a:xfrm>
            <a:prstGeom prst="straightConnector1">
              <a:avLst/>
            </a:prstGeom>
            <a:ln w="12700">
              <a:solidFill>
                <a:srgbClr val="CC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D88CDCE7-7846-2D4C-BE86-CE49E0839EC7}"/>
                </a:ext>
              </a:extLst>
            </p:cNvPr>
            <p:cNvCxnSpPr/>
            <p:nvPr/>
          </p:nvCxnSpPr>
          <p:spPr bwMode="auto">
            <a:xfrm flipH="1">
              <a:off x="-2808367" y="4361484"/>
              <a:ext cx="0" cy="872929"/>
            </a:xfrm>
            <a:prstGeom prst="straightConnector1">
              <a:avLst/>
            </a:prstGeom>
            <a:ln w="6350">
              <a:solidFill>
                <a:srgbClr val="CC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Arrow Connector 445">
              <a:extLst>
                <a:ext uri="{FF2B5EF4-FFF2-40B4-BE49-F238E27FC236}">
                  <a16:creationId xmlns:a16="http://schemas.microsoft.com/office/drawing/2014/main" id="{E6D89B0B-0BC7-E841-9DF9-B119185EFCD7}"/>
                </a:ext>
              </a:extLst>
            </p:cNvPr>
            <p:cNvCxnSpPr/>
            <p:nvPr/>
          </p:nvCxnSpPr>
          <p:spPr bwMode="auto">
            <a:xfrm>
              <a:off x="-2006678" y="3655204"/>
              <a:ext cx="6350" cy="1577622"/>
            </a:xfrm>
            <a:prstGeom prst="straightConnector1">
              <a:avLst/>
            </a:prstGeom>
            <a:ln w="6350">
              <a:solidFill>
                <a:srgbClr val="CC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Arrow Connector 474">
              <a:extLst>
                <a:ext uri="{FF2B5EF4-FFF2-40B4-BE49-F238E27FC236}">
                  <a16:creationId xmlns:a16="http://schemas.microsoft.com/office/drawing/2014/main" id="{60F6F53E-8D14-B74F-A46A-A786E5C141AB}"/>
                </a:ext>
              </a:extLst>
            </p:cNvPr>
            <p:cNvCxnSpPr>
              <a:stCxn id="0" idx="0"/>
            </p:cNvCxnSpPr>
            <p:nvPr/>
          </p:nvCxnSpPr>
          <p:spPr bwMode="auto">
            <a:xfrm>
              <a:off x="-823991" y="4656693"/>
              <a:ext cx="6350" cy="904672"/>
            </a:xfrm>
            <a:prstGeom prst="straightConnector1">
              <a:avLst/>
            </a:prstGeom>
            <a:ln w="6350">
              <a:solidFill>
                <a:srgbClr val="CC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Straight Arrow Connector 503">
              <a:extLst>
                <a:ext uri="{FF2B5EF4-FFF2-40B4-BE49-F238E27FC236}">
                  <a16:creationId xmlns:a16="http://schemas.microsoft.com/office/drawing/2014/main" id="{CF47B0C5-F36A-C141-A3B7-4FD7AE64A4D0}"/>
                </a:ext>
              </a:extLst>
            </p:cNvPr>
            <p:cNvCxnSpPr/>
            <p:nvPr/>
          </p:nvCxnSpPr>
          <p:spPr bwMode="auto">
            <a:xfrm flipH="1">
              <a:off x="166609" y="3798047"/>
              <a:ext cx="3175" cy="1399861"/>
            </a:xfrm>
            <a:prstGeom prst="straightConnector1">
              <a:avLst/>
            </a:prstGeom>
            <a:ln w="6350">
              <a:solidFill>
                <a:srgbClr val="CC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463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>
            <a:extLst>
              <a:ext uri="{FF2B5EF4-FFF2-40B4-BE49-F238E27FC236}">
                <a16:creationId xmlns:a16="http://schemas.microsoft.com/office/drawing/2014/main" id="{6F546FCB-1136-E143-97BA-0D7888C8116E}"/>
              </a:ext>
            </a:extLst>
          </p:cNvPr>
          <p:cNvSpPr/>
          <p:nvPr/>
        </p:nvSpPr>
        <p:spPr bwMode="auto">
          <a:xfrm>
            <a:off x="5005064" y="3693863"/>
            <a:ext cx="830914" cy="7443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alpha val="6000"/>
                  <a:lumMod val="98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54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路由应用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effectLst/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D73D777-5983-E347-B3F6-91FD9AB79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回顾：传统的网络层实现方案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B14E19-9151-E943-964D-12931E83C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976"/>
            <a:ext cx="8229600" cy="4751387"/>
          </a:xfrm>
        </p:spPr>
        <p:txBody>
          <a:bodyPr/>
          <a:lstStyle/>
          <a:p>
            <a:r>
              <a:rPr kumimoji="1"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各设备厂家网络层实现方式和架构封闭。</a:t>
            </a:r>
            <a:endParaRPr kumimoji="1"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/>
            <a:r>
              <a:rPr kumimoji="1"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封闭架构导致层次和接口模糊封闭，功能单元界面不清晰。</a:t>
            </a:r>
            <a:endParaRPr kumimoji="1"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/>
            <a:r>
              <a:rPr kumimoji="1"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封闭架构导致设备制造商对新技术的驱动力不强，协议更新慢。</a:t>
            </a:r>
            <a:endParaRPr kumimoji="1"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/>
            <a:endParaRPr kumimoji="1" lang="en-US" altLang="zh-CN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7E5752FE-C4E0-1F4F-8652-0E1DDAC22121}"/>
              </a:ext>
            </a:extLst>
          </p:cNvPr>
          <p:cNvSpPr/>
          <p:nvPr/>
        </p:nvSpPr>
        <p:spPr bwMode="auto">
          <a:xfrm>
            <a:off x="896376" y="5177035"/>
            <a:ext cx="3287726" cy="669876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u="none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专有报文转发硬件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2D05A71F-3A2D-3C47-A008-D11E874B41CC}"/>
              </a:ext>
            </a:extLst>
          </p:cNvPr>
          <p:cNvSpPr/>
          <p:nvPr/>
        </p:nvSpPr>
        <p:spPr bwMode="auto">
          <a:xfrm>
            <a:off x="895398" y="4420515"/>
            <a:ext cx="3239344" cy="669876"/>
          </a:xfrm>
          <a:prstGeom prst="round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u="none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专有路由器操作系统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E7B4071E-005B-3B46-B433-EE78D2BE99F6}"/>
              </a:ext>
            </a:extLst>
          </p:cNvPr>
          <p:cNvSpPr/>
          <p:nvPr/>
        </p:nvSpPr>
        <p:spPr bwMode="auto">
          <a:xfrm>
            <a:off x="871734" y="3663995"/>
            <a:ext cx="815752" cy="66987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54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路由应用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effectLst/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4E3FA585-A052-154F-BC85-F6F39B90612B}"/>
              </a:ext>
            </a:extLst>
          </p:cNvPr>
          <p:cNvSpPr/>
          <p:nvPr/>
        </p:nvSpPr>
        <p:spPr bwMode="auto">
          <a:xfrm>
            <a:off x="1687486" y="3663995"/>
            <a:ext cx="815752" cy="66987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54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路由应用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effectLst/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1B7E6D25-877C-D04E-ABA2-CBF65381FF3E}"/>
              </a:ext>
            </a:extLst>
          </p:cNvPr>
          <p:cNvSpPr/>
          <p:nvPr/>
        </p:nvSpPr>
        <p:spPr bwMode="auto">
          <a:xfrm>
            <a:off x="3318990" y="3669678"/>
            <a:ext cx="815752" cy="66987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54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路由应用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effectLst/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1" name="任意形状 10">
            <a:extLst>
              <a:ext uri="{FF2B5EF4-FFF2-40B4-BE49-F238E27FC236}">
                <a16:creationId xmlns:a16="http://schemas.microsoft.com/office/drawing/2014/main" id="{C99B275B-7477-BA4F-A606-452D3A66D9A3}"/>
              </a:ext>
            </a:extLst>
          </p:cNvPr>
          <p:cNvSpPr/>
          <p:nvPr/>
        </p:nvSpPr>
        <p:spPr bwMode="auto">
          <a:xfrm>
            <a:off x="5041134" y="5139895"/>
            <a:ext cx="3158836" cy="712519"/>
          </a:xfrm>
          <a:custGeom>
            <a:avLst/>
            <a:gdLst>
              <a:gd name="connsiteX0" fmla="*/ 0 w 3158836"/>
              <a:gd name="connsiteY0" fmla="*/ 0 h 712519"/>
              <a:gd name="connsiteX1" fmla="*/ 0 w 3158836"/>
              <a:gd name="connsiteY1" fmla="*/ 688769 h 712519"/>
              <a:gd name="connsiteX2" fmla="*/ 3146961 w 3158836"/>
              <a:gd name="connsiteY2" fmla="*/ 712519 h 712519"/>
              <a:gd name="connsiteX3" fmla="*/ 3158836 w 3158836"/>
              <a:gd name="connsiteY3" fmla="*/ 83127 h 712519"/>
              <a:gd name="connsiteX4" fmla="*/ 2398815 w 3158836"/>
              <a:gd name="connsiteY4" fmla="*/ 95002 h 712519"/>
              <a:gd name="connsiteX5" fmla="*/ 2398815 w 3158836"/>
              <a:gd name="connsiteY5" fmla="*/ 356259 h 712519"/>
              <a:gd name="connsiteX6" fmla="*/ 1294410 w 3158836"/>
              <a:gd name="connsiteY6" fmla="*/ 368135 h 712519"/>
              <a:gd name="connsiteX7" fmla="*/ 973776 w 3158836"/>
              <a:gd name="connsiteY7" fmla="*/ 154379 h 712519"/>
              <a:gd name="connsiteX8" fmla="*/ 0 w 3158836"/>
              <a:gd name="connsiteY8" fmla="*/ 0 h 71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58836" h="712519">
                <a:moveTo>
                  <a:pt x="0" y="0"/>
                </a:moveTo>
                <a:lnTo>
                  <a:pt x="0" y="688769"/>
                </a:lnTo>
                <a:lnTo>
                  <a:pt x="3146961" y="712519"/>
                </a:lnTo>
                <a:lnTo>
                  <a:pt x="3158836" y="83127"/>
                </a:lnTo>
                <a:lnTo>
                  <a:pt x="2398815" y="95002"/>
                </a:lnTo>
                <a:lnTo>
                  <a:pt x="2398815" y="356259"/>
                </a:lnTo>
                <a:lnTo>
                  <a:pt x="1294410" y="368135"/>
                </a:lnTo>
                <a:lnTo>
                  <a:pt x="973776" y="15437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/>
            <a:endParaRPr lang="zh-CN" altLang="en-US" sz="2800" u="none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542398-79D1-FA4F-9628-7FC6551FC73E}"/>
              </a:ext>
            </a:extLst>
          </p:cNvPr>
          <p:cNvSpPr/>
          <p:nvPr/>
        </p:nvSpPr>
        <p:spPr>
          <a:xfrm>
            <a:off x="5375139" y="5454152"/>
            <a:ext cx="26468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400" u="none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专有报文转发硬件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3" name="任意形状 12">
            <a:extLst>
              <a:ext uri="{FF2B5EF4-FFF2-40B4-BE49-F238E27FC236}">
                <a16:creationId xmlns:a16="http://schemas.microsoft.com/office/drawing/2014/main" id="{5D48AF26-19E0-7142-BA78-2331E08EECAC}"/>
              </a:ext>
            </a:extLst>
          </p:cNvPr>
          <p:cNvSpPr/>
          <p:nvPr/>
        </p:nvSpPr>
        <p:spPr bwMode="auto">
          <a:xfrm>
            <a:off x="5005508" y="4082991"/>
            <a:ext cx="3194462" cy="1460665"/>
          </a:xfrm>
          <a:custGeom>
            <a:avLst/>
            <a:gdLst>
              <a:gd name="connsiteX0" fmla="*/ 35626 w 3194462"/>
              <a:gd name="connsiteY0" fmla="*/ 831273 h 1460665"/>
              <a:gd name="connsiteX1" fmla="*/ 486888 w 3194462"/>
              <a:gd name="connsiteY1" fmla="*/ 1235034 h 1460665"/>
              <a:gd name="connsiteX2" fmla="*/ 2090057 w 3194462"/>
              <a:gd name="connsiteY2" fmla="*/ 997527 h 1460665"/>
              <a:gd name="connsiteX3" fmla="*/ 2149433 w 3194462"/>
              <a:gd name="connsiteY3" fmla="*/ 1460665 h 1460665"/>
              <a:gd name="connsiteX4" fmla="*/ 2719449 w 3194462"/>
              <a:gd name="connsiteY4" fmla="*/ 1341912 h 1460665"/>
              <a:gd name="connsiteX5" fmla="*/ 2624446 w 3194462"/>
              <a:gd name="connsiteY5" fmla="*/ 1009402 h 1460665"/>
              <a:gd name="connsiteX6" fmla="*/ 3194462 w 3194462"/>
              <a:gd name="connsiteY6" fmla="*/ 1021278 h 1460665"/>
              <a:gd name="connsiteX7" fmla="*/ 3182587 w 3194462"/>
              <a:gd name="connsiteY7" fmla="*/ 391886 h 1460665"/>
              <a:gd name="connsiteX8" fmla="*/ 3182587 w 3194462"/>
              <a:gd name="connsiteY8" fmla="*/ 11875 h 1460665"/>
              <a:gd name="connsiteX9" fmla="*/ 2909454 w 3194462"/>
              <a:gd name="connsiteY9" fmla="*/ 35626 h 1460665"/>
              <a:gd name="connsiteX10" fmla="*/ 2897579 w 3194462"/>
              <a:gd name="connsiteY10" fmla="*/ 665018 h 1460665"/>
              <a:gd name="connsiteX11" fmla="*/ 2137558 w 3194462"/>
              <a:gd name="connsiteY11" fmla="*/ 688769 h 1460665"/>
              <a:gd name="connsiteX12" fmla="*/ 2125683 w 3194462"/>
              <a:gd name="connsiteY12" fmla="*/ 249382 h 1460665"/>
              <a:gd name="connsiteX13" fmla="*/ 1721922 w 3194462"/>
              <a:gd name="connsiteY13" fmla="*/ 273132 h 1460665"/>
              <a:gd name="connsiteX14" fmla="*/ 1686296 w 3194462"/>
              <a:gd name="connsiteY14" fmla="*/ 712519 h 1460665"/>
              <a:gd name="connsiteX15" fmla="*/ 1056904 w 3194462"/>
              <a:gd name="connsiteY15" fmla="*/ 748145 h 1460665"/>
              <a:gd name="connsiteX16" fmla="*/ 688768 w 3194462"/>
              <a:gd name="connsiteY16" fmla="*/ 130628 h 1460665"/>
              <a:gd name="connsiteX17" fmla="*/ 605641 w 3194462"/>
              <a:gd name="connsiteY17" fmla="*/ 0 h 1460665"/>
              <a:gd name="connsiteX18" fmla="*/ 0 w 3194462"/>
              <a:gd name="connsiteY18" fmla="*/ 71252 h 1460665"/>
              <a:gd name="connsiteX19" fmla="*/ 35626 w 3194462"/>
              <a:gd name="connsiteY19" fmla="*/ 831273 h 146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94462" h="1460665">
                <a:moveTo>
                  <a:pt x="35626" y="831273"/>
                </a:moveTo>
                <a:lnTo>
                  <a:pt x="486888" y="1235034"/>
                </a:lnTo>
                <a:lnTo>
                  <a:pt x="2090057" y="997527"/>
                </a:lnTo>
                <a:lnTo>
                  <a:pt x="2149433" y="1460665"/>
                </a:lnTo>
                <a:lnTo>
                  <a:pt x="2719449" y="1341912"/>
                </a:lnTo>
                <a:lnTo>
                  <a:pt x="2624446" y="1009402"/>
                </a:lnTo>
                <a:lnTo>
                  <a:pt x="3194462" y="1021278"/>
                </a:lnTo>
                <a:lnTo>
                  <a:pt x="3182587" y="391886"/>
                </a:lnTo>
                <a:lnTo>
                  <a:pt x="3182587" y="11875"/>
                </a:lnTo>
                <a:lnTo>
                  <a:pt x="2909454" y="35626"/>
                </a:lnTo>
                <a:lnTo>
                  <a:pt x="2897579" y="665018"/>
                </a:lnTo>
                <a:lnTo>
                  <a:pt x="2137558" y="688769"/>
                </a:lnTo>
                <a:lnTo>
                  <a:pt x="2125683" y="249382"/>
                </a:lnTo>
                <a:lnTo>
                  <a:pt x="1721922" y="273132"/>
                </a:lnTo>
                <a:lnTo>
                  <a:pt x="1686296" y="712519"/>
                </a:lnTo>
                <a:lnTo>
                  <a:pt x="1056904" y="748145"/>
                </a:lnTo>
                <a:lnTo>
                  <a:pt x="688768" y="130628"/>
                </a:lnTo>
                <a:lnTo>
                  <a:pt x="605641" y="0"/>
                </a:lnTo>
                <a:lnTo>
                  <a:pt x="0" y="71252"/>
                </a:lnTo>
                <a:lnTo>
                  <a:pt x="35626" y="831273"/>
                </a:lnTo>
                <a:close/>
              </a:path>
            </a:pathLst>
          </a:cu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/>
            <a:endParaRPr lang="zh-CN" altLang="en-US" sz="2400" u="none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5F0D691-292C-C040-AA05-3ECC8D9AB82D}"/>
              </a:ext>
            </a:extLst>
          </p:cNvPr>
          <p:cNvSpPr/>
          <p:nvPr/>
        </p:nvSpPr>
        <p:spPr>
          <a:xfrm>
            <a:off x="5125411" y="4715370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400" u="none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专有路由器操作系统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DEB5001-CFDB-9A48-B75F-FE6EEB7A9C79}"/>
              </a:ext>
            </a:extLst>
          </p:cNvPr>
          <p:cNvSpPr/>
          <p:nvPr/>
        </p:nvSpPr>
        <p:spPr>
          <a:xfrm>
            <a:off x="2558252" y="377503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……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effectLst/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7F8E063F-5B31-EE4A-83BB-333744E7BE17}"/>
              </a:ext>
            </a:extLst>
          </p:cNvPr>
          <p:cNvSpPr/>
          <p:nvPr/>
        </p:nvSpPr>
        <p:spPr bwMode="auto">
          <a:xfrm>
            <a:off x="6167255" y="3895930"/>
            <a:ext cx="761182" cy="70073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alpha val="6000"/>
                  <a:lumMod val="98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54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路由应用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effectLst/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9F8BF15F-4E3F-3244-BC5E-E6EAC5D7AE40}"/>
              </a:ext>
            </a:extLst>
          </p:cNvPr>
          <p:cNvSpPr/>
          <p:nvPr/>
        </p:nvSpPr>
        <p:spPr bwMode="auto">
          <a:xfrm>
            <a:off x="7452320" y="3808836"/>
            <a:ext cx="761182" cy="95134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  <a:alpha val="34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54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路由应用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effectLst/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B679B4C-921A-FA44-86B7-69746E2915A4}"/>
              </a:ext>
            </a:extLst>
          </p:cNvPr>
          <p:cNvSpPr/>
          <p:nvPr/>
        </p:nvSpPr>
        <p:spPr>
          <a:xfrm>
            <a:off x="1921396" y="5823351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标准网络层实现</a:t>
            </a:r>
            <a:endParaRPr lang="zh-CN" altLang="en-US" u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9133617-9E9F-FA45-8470-C51858687737}"/>
              </a:ext>
            </a:extLst>
          </p:cNvPr>
          <p:cNvSpPr/>
          <p:nvPr/>
        </p:nvSpPr>
        <p:spPr>
          <a:xfrm>
            <a:off x="5452083" y="5853186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实际网络层的封闭实现</a:t>
            </a:r>
            <a:endParaRPr lang="zh-CN" altLang="en-US" u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6319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7E1F68-93AC-9B42-87B7-F1300D03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传统方式无法面对的挑战：确定性路由</a:t>
            </a:r>
          </a:p>
        </p:txBody>
      </p:sp>
      <p:grpSp>
        <p:nvGrpSpPr>
          <p:cNvPr id="5" name="Group 1612">
            <a:extLst>
              <a:ext uri="{FF2B5EF4-FFF2-40B4-BE49-F238E27FC236}">
                <a16:creationId xmlns:a16="http://schemas.microsoft.com/office/drawing/2014/main" id="{CB664BCC-61BD-1841-A059-F362522B34D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84238" y="2394743"/>
            <a:ext cx="855663" cy="655639"/>
            <a:chOff x="2839" y="3501"/>
            <a:chExt cx="755" cy="803"/>
          </a:xfrm>
        </p:grpSpPr>
        <p:pic>
          <p:nvPicPr>
            <p:cNvPr id="6" name="Picture 1613" descr="desktop_computer_stylized_medium">
              <a:extLst>
                <a:ext uri="{FF2B5EF4-FFF2-40B4-BE49-F238E27FC236}">
                  <a16:creationId xmlns:a16="http://schemas.microsoft.com/office/drawing/2014/main" id="{D50C3929-E5AE-3047-A6A4-2121A1F2D9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Freeform 1614">
              <a:extLst>
                <a:ext uri="{FF2B5EF4-FFF2-40B4-BE49-F238E27FC236}">
                  <a16:creationId xmlns:a16="http://schemas.microsoft.com/office/drawing/2014/main" id="{457E30A4-B660-494A-B271-45E448A14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 u="none"/>
            </a:p>
          </p:txBody>
        </p:sp>
      </p:grpSp>
      <p:sp>
        <p:nvSpPr>
          <p:cNvPr id="8" name="Freeform 3">
            <a:extLst>
              <a:ext uri="{FF2B5EF4-FFF2-40B4-BE49-F238E27FC236}">
                <a16:creationId xmlns:a16="http://schemas.microsoft.com/office/drawing/2014/main" id="{EEC494D4-E332-AA43-9C01-E8C2C44C1F55}"/>
              </a:ext>
            </a:extLst>
          </p:cNvPr>
          <p:cNvSpPr>
            <a:spLocks/>
          </p:cNvSpPr>
          <p:nvPr/>
        </p:nvSpPr>
        <p:spPr bwMode="auto">
          <a:xfrm>
            <a:off x="2000250" y="1316832"/>
            <a:ext cx="5143500" cy="2403475"/>
          </a:xfrm>
          <a:custGeom>
            <a:avLst/>
            <a:gdLst>
              <a:gd name="T0" fmla="*/ 0 w 2250"/>
              <a:gd name="T1" fmla="*/ 2147483646 h 1409"/>
              <a:gd name="T2" fmla="*/ 2147483646 w 2250"/>
              <a:gd name="T3" fmla="*/ 2147483646 h 1409"/>
              <a:gd name="T4" fmla="*/ 2147483646 w 2250"/>
              <a:gd name="T5" fmla="*/ 2147483646 h 1409"/>
              <a:gd name="T6" fmla="*/ 2147483646 w 2250"/>
              <a:gd name="T7" fmla="*/ 2147483646 h 1409"/>
              <a:gd name="T8" fmla="*/ 2147483646 w 2250"/>
              <a:gd name="T9" fmla="*/ 2147483646 h 1409"/>
              <a:gd name="T10" fmla="*/ 2147483646 w 2250"/>
              <a:gd name="T11" fmla="*/ 2147483646 h 1409"/>
              <a:gd name="T12" fmla="*/ 2147483646 w 2250"/>
              <a:gd name="T13" fmla="*/ 2147483646 h 1409"/>
              <a:gd name="T14" fmla="*/ 2147483646 w 2250"/>
              <a:gd name="T15" fmla="*/ 2147483646 h 1409"/>
              <a:gd name="T16" fmla="*/ 2147483646 w 2250"/>
              <a:gd name="T17" fmla="*/ 2147483646 h 1409"/>
              <a:gd name="T18" fmla="*/ 2147483646 w 2250"/>
              <a:gd name="T19" fmla="*/ 2147483646 h 1409"/>
              <a:gd name="T20" fmla="*/ 0 w 2250"/>
              <a:gd name="T21" fmla="*/ 2147483646 h 140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250"/>
              <a:gd name="T34" fmla="*/ 0 h 1409"/>
              <a:gd name="T35" fmla="*/ 2250 w 2250"/>
              <a:gd name="T36" fmla="*/ 1409 h 140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250" h="1409">
                <a:moveTo>
                  <a:pt x="0" y="624"/>
                </a:moveTo>
                <a:cubicBezTo>
                  <a:pt x="5" y="506"/>
                  <a:pt x="131" y="419"/>
                  <a:pt x="219" y="321"/>
                </a:cubicBezTo>
                <a:cubicBezTo>
                  <a:pt x="307" y="223"/>
                  <a:pt x="307" y="70"/>
                  <a:pt x="529" y="35"/>
                </a:cubicBezTo>
                <a:cubicBezTo>
                  <a:pt x="751" y="0"/>
                  <a:pt x="1311" y="36"/>
                  <a:pt x="1551" y="111"/>
                </a:cubicBezTo>
                <a:cubicBezTo>
                  <a:pt x="1791" y="186"/>
                  <a:pt x="1860" y="351"/>
                  <a:pt x="1968" y="483"/>
                </a:cubicBezTo>
                <a:cubicBezTo>
                  <a:pt x="2076" y="615"/>
                  <a:pt x="2250" y="767"/>
                  <a:pt x="2199" y="906"/>
                </a:cubicBezTo>
                <a:cubicBezTo>
                  <a:pt x="2148" y="1045"/>
                  <a:pt x="1860" y="1234"/>
                  <a:pt x="1659" y="1314"/>
                </a:cubicBezTo>
                <a:cubicBezTo>
                  <a:pt x="1458" y="1394"/>
                  <a:pt x="1192" y="1379"/>
                  <a:pt x="993" y="1386"/>
                </a:cubicBezTo>
                <a:cubicBezTo>
                  <a:pt x="794" y="1393"/>
                  <a:pt x="613" y="1409"/>
                  <a:pt x="465" y="1356"/>
                </a:cubicBezTo>
                <a:cubicBezTo>
                  <a:pt x="317" y="1303"/>
                  <a:pt x="180" y="1190"/>
                  <a:pt x="102" y="1068"/>
                </a:cubicBezTo>
                <a:cubicBezTo>
                  <a:pt x="24" y="946"/>
                  <a:pt x="21" y="716"/>
                  <a:pt x="0" y="624"/>
                </a:cubicBezTo>
                <a:close/>
              </a:path>
            </a:pathLst>
          </a:cu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D12E0D4D-9AB9-EF45-9998-A0E8AE001D14}"/>
              </a:ext>
            </a:extLst>
          </p:cNvPr>
          <p:cNvSpPr>
            <a:spLocks/>
          </p:cNvSpPr>
          <p:nvPr/>
        </p:nvSpPr>
        <p:spPr bwMode="auto">
          <a:xfrm>
            <a:off x="2774951" y="2220119"/>
            <a:ext cx="782637" cy="317500"/>
          </a:xfrm>
          <a:custGeom>
            <a:avLst/>
            <a:gdLst>
              <a:gd name="T0" fmla="*/ 0 w 342"/>
              <a:gd name="T1" fmla="*/ 2147483646 h 186"/>
              <a:gd name="T2" fmla="*/ 2147483646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sp>
        <p:nvSpPr>
          <p:cNvPr id="10" name="Freeform 35">
            <a:extLst>
              <a:ext uri="{FF2B5EF4-FFF2-40B4-BE49-F238E27FC236}">
                <a16:creationId xmlns:a16="http://schemas.microsoft.com/office/drawing/2014/main" id="{FBBB24D4-573A-7343-8837-7952BB5E8B04}"/>
              </a:ext>
            </a:extLst>
          </p:cNvPr>
          <p:cNvSpPr>
            <a:spLocks/>
          </p:cNvSpPr>
          <p:nvPr/>
        </p:nvSpPr>
        <p:spPr bwMode="auto">
          <a:xfrm>
            <a:off x="5195887" y="2266157"/>
            <a:ext cx="1588" cy="890587"/>
          </a:xfrm>
          <a:custGeom>
            <a:avLst/>
            <a:gdLst>
              <a:gd name="T0" fmla="*/ 0 w 1"/>
              <a:gd name="T1" fmla="*/ 0 h 522"/>
              <a:gd name="T2" fmla="*/ 0 w 1"/>
              <a:gd name="T3" fmla="*/ 2147483646 h 522"/>
              <a:gd name="T4" fmla="*/ 0 60000 65536"/>
              <a:gd name="T5" fmla="*/ 0 60000 65536"/>
              <a:gd name="T6" fmla="*/ 0 w 1"/>
              <a:gd name="T7" fmla="*/ 0 h 522"/>
              <a:gd name="T8" fmla="*/ 1 w 1"/>
              <a:gd name="T9" fmla="*/ 522 h 52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522">
                <a:moveTo>
                  <a:pt x="0" y="0"/>
                </a:moveTo>
                <a:lnTo>
                  <a:pt x="0" y="522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sp>
        <p:nvSpPr>
          <p:cNvPr id="11" name="Freeform 36">
            <a:extLst>
              <a:ext uri="{FF2B5EF4-FFF2-40B4-BE49-F238E27FC236}">
                <a16:creationId xmlns:a16="http://schemas.microsoft.com/office/drawing/2014/main" id="{02F49D05-FBDB-B04A-903B-D9232EEAAB40}"/>
              </a:ext>
            </a:extLst>
          </p:cNvPr>
          <p:cNvSpPr>
            <a:spLocks/>
          </p:cNvSpPr>
          <p:nvPr/>
        </p:nvSpPr>
        <p:spPr bwMode="auto">
          <a:xfrm>
            <a:off x="3611563" y="2277269"/>
            <a:ext cx="3175" cy="915988"/>
          </a:xfrm>
          <a:custGeom>
            <a:avLst/>
            <a:gdLst>
              <a:gd name="T0" fmla="*/ 0 w 1"/>
              <a:gd name="T1" fmla="*/ 0 h 537"/>
              <a:gd name="T2" fmla="*/ 0 w 1"/>
              <a:gd name="T3" fmla="*/ 2147483646 h 537"/>
              <a:gd name="T4" fmla="*/ 0 60000 65536"/>
              <a:gd name="T5" fmla="*/ 0 60000 65536"/>
              <a:gd name="T6" fmla="*/ 0 w 1"/>
              <a:gd name="T7" fmla="*/ 0 h 537"/>
              <a:gd name="T8" fmla="*/ 1 w 1"/>
              <a:gd name="T9" fmla="*/ 537 h 53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537">
                <a:moveTo>
                  <a:pt x="0" y="0"/>
                </a:moveTo>
                <a:lnTo>
                  <a:pt x="0" y="537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sp>
        <p:nvSpPr>
          <p:cNvPr id="12" name="Freeform 37">
            <a:extLst>
              <a:ext uri="{FF2B5EF4-FFF2-40B4-BE49-F238E27FC236}">
                <a16:creationId xmlns:a16="http://schemas.microsoft.com/office/drawing/2014/main" id="{A1B19453-E8E3-8741-8F91-FE6A4C2A6C05}"/>
              </a:ext>
            </a:extLst>
          </p:cNvPr>
          <p:cNvSpPr>
            <a:spLocks/>
          </p:cNvSpPr>
          <p:nvPr/>
        </p:nvSpPr>
        <p:spPr bwMode="auto">
          <a:xfrm>
            <a:off x="3959224" y="2251870"/>
            <a:ext cx="1181100" cy="1038225"/>
          </a:xfrm>
          <a:custGeom>
            <a:avLst/>
            <a:gdLst>
              <a:gd name="T0" fmla="*/ 0 w 378"/>
              <a:gd name="T1" fmla="*/ 2147483646 h 174"/>
              <a:gd name="T2" fmla="*/ 2147483646 w 378"/>
              <a:gd name="T3" fmla="*/ 0 h 174"/>
              <a:gd name="T4" fmla="*/ 0 60000 65536"/>
              <a:gd name="T5" fmla="*/ 0 60000 65536"/>
              <a:gd name="T6" fmla="*/ 0 w 378"/>
              <a:gd name="T7" fmla="*/ 0 h 174"/>
              <a:gd name="T8" fmla="*/ 378 w 378"/>
              <a:gd name="T9" fmla="*/ 174 h 17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8" h="174">
                <a:moveTo>
                  <a:pt x="0" y="174"/>
                </a:moveTo>
                <a:lnTo>
                  <a:pt x="378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sp>
        <p:nvSpPr>
          <p:cNvPr id="13" name="Freeform 38">
            <a:extLst>
              <a:ext uri="{FF2B5EF4-FFF2-40B4-BE49-F238E27FC236}">
                <a16:creationId xmlns:a16="http://schemas.microsoft.com/office/drawing/2014/main" id="{5F0B3620-D2B3-7145-AC46-23DFC787E54A}"/>
              </a:ext>
            </a:extLst>
          </p:cNvPr>
          <p:cNvSpPr>
            <a:spLocks/>
          </p:cNvSpPr>
          <p:nvPr/>
        </p:nvSpPr>
        <p:spPr bwMode="auto">
          <a:xfrm>
            <a:off x="5559424" y="2845595"/>
            <a:ext cx="836612" cy="460375"/>
          </a:xfrm>
          <a:custGeom>
            <a:avLst/>
            <a:gdLst>
              <a:gd name="T0" fmla="*/ 0 w 366"/>
              <a:gd name="T1" fmla="*/ 2147483646 h 270"/>
              <a:gd name="T2" fmla="*/ 2147483646 w 366"/>
              <a:gd name="T3" fmla="*/ 0 h 270"/>
              <a:gd name="T4" fmla="*/ 0 60000 65536"/>
              <a:gd name="T5" fmla="*/ 0 60000 65536"/>
              <a:gd name="T6" fmla="*/ 0 w 366"/>
              <a:gd name="T7" fmla="*/ 0 h 270"/>
              <a:gd name="T8" fmla="*/ 366 w 366"/>
              <a:gd name="T9" fmla="*/ 270 h 27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6" h="270">
                <a:moveTo>
                  <a:pt x="0" y="270"/>
                </a:moveTo>
                <a:lnTo>
                  <a:pt x="366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sp>
        <p:nvSpPr>
          <p:cNvPr id="14" name="Freeform 39">
            <a:extLst>
              <a:ext uri="{FF2B5EF4-FFF2-40B4-BE49-F238E27FC236}">
                <a16:creationId xmlns:a16="http://schemas.microsoft.com/office/drawing/2014/main" id="{F4B3DD21-E1EB-5244-A3B8-36866AB924D8}"/>
              </a:ext>
            </a:extLst>
          </p:cNvPr>
          <p:cNvSpPr>
            <a:spLocks/>
          </p:cNvSpPr>
          <p:nvPr/>
        </p:nvSpPr>
        <p:spPr bwMode="auto">
          <a:xfrm flipV="1">
            <a:off x="3963986" y="3280570"/>
            <a:ext cx="908051" cy="46039"/>
          </a:xfrm>
          <a:custGeom>
            <a:avLst/>
            <a:gdLst>
              <a:gd name="T0" fmla="*/ 2147483646 w 366"/>
              <a:gd name="T1" fmla="*/ 0 h 1"/>
              <a:gd name="T2" fmla="*/ 0 w 366"/>
              <a:gd name="T3" fmla="*/ 0 h 1"/>
              <a:gd name="T4" fmla="*/ 0 60000 65536"/>
              <a:gd name="T5" fmla="*/ 0 60000 65536"/>
              <a:gd name="T6" fmla="*/ 0 w 366"/>
              <a:gd name="T7" fmla="*/ 0 h 1"/>
              <a:gd name="T8" fmla="*/ 366 w 36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6" h="1">
                <a:moveTo>
                  <a:pt x="366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sp>
        <p:nvSpPr>
          <p:cNvPr id="15" name="Freeform 40">
            <a:extLst>
              <a:ext uri="{FF2B5EF4-FFF2-40B4-BE49-F238E27FC236}">
                <a16:creationId xmlns:a16="http://schemas.microsoft.com/office/drawing/2014/main" id="{B4023381-F77B-1447-B937-D86CAC87986E}"/>
              </a:ext>
            </a:extLst>
          </p:cNvPr>
          <p:cNvSpPr>
            <a:spLocks/>
          </p:cNvSpPr>
          <p:nvPr/>
        </p:nvSpPr>
        <p:spPr bwMode="auto">
          <a:xfrm>
            <a:off x="2652711" y="2772568"/>
            <a:ext cx="630239" cy="450851"/>
          </a:xfrm>
          <a:custGeom>
            <a:avLst/>
            <a:gdLst>
              <a:gd name="T0" fmla="*/ 2147483646 w 276"/>
              <a:gd name="T1" fmla="*/ 2147483646 h 264"/>
              <a:gd name="T2" fmla="*/ 0 w 276"/>
              <a:gd name="T3" fmla="*/ 0 h 264"/>
              <a:gd name="T4" fmla="*/ 0 60000 65536"/>
              <a:gd name="T5" fmla="*/ 0 60000 65536"/>
              <a:gd name="T6" fmla="*/ 0 w 276"/>
              <a:gd name="T7" fmla="*/ 0 h 264"/>
              <a:gd name="T8" fmla="*/ 276 w 276"/>
              <a:gd name="T9" fmla="*/ 264 h 26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76" h="264">
                <a:moveTo>
                  <a:pt x="276" y="264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sp>
        <p:nvSpPr>
          <p:cNvPr id="16" name="Freeform 41">
            <a:extLst>
              <a:ext uri="{FF2B5EF4-FFF2-40B4-BE49-F238E27FC236}">
                <a16:creationId xmlns:a16="http://schemas.microsoft.com/office/drawing/2014/main" id="{3B7E3E28-5D6C-1A40-A9DA-0DB909505AE2}"/>
              </a:ext>
            </a:extLst>
          </p:cNvPr>
          <p:cNvSpPr>
            <a:spLocks/>
          </p:cNvSpPr>
          <p:nvPr/>
        </p:nvSpPr>
        <p:spPr bwMode="auto">
          <a:xfrm>
            <a:off x="3989388" y="2148683"/>
            <a:ext cx="836613" cy="1587"/>
          </a:xfrm>
          <a:custGeom>
            <a:avLst/>
            <a:gdLst>
              <a:gd name="T0" fmla="*/ 2147483646 w 366"/>
              <a:gd name="T1" fmla="*/ 0 h 1"/>
              <a:gd name="T2" fmla="*/ 0 w 366"/>
              <a:gd name="T3" fmla="*/ 0 h 1"/>
              <a:gd name="T4" fmla="*/ 0 60000 65536"/>
              <a:gd name="T5" fmla="*/ 0 60000 65536"/>
              <a:gd name="T6" fmla="*/ 0 w 366"/>
              <a:gd name="T7" fmla="*/ 0 h 1"/>
              <a:gd name="T8" fmla="*/ 366 w 36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6" h="1">
                <a:moveTo>
                  <a:pt x="366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sp>
        <p:nvSpPr>
          <p:cNvPr id="17" name="Freeform 42">
            <a:extLst>
              <a:ext uri="{FF2B5EF4-FFF2-40B4-BE49-F238E27FC236}">
                <a16:creationId xmlns:a16="http://schemas.microsoft.com/office/drawing/2014/main" id="{126DA2D2-8BB2-174B-B774-7CE8C9065156}"/>
              </a:ext>
            </a:extLst>
          </p:cNvPr>
          <p:cNvSpPr>
            <a:spLocks/>
          </p:cNvSpPr>
          <p:nvPr/>
        </p:nvSpPr>
        <p:spPr bwMode="auto">
          <a:xfrm>
            <a:off x="5513386" y="2201070"/>
            <a:ext cx="922339" cy="398463"/>
          </a:xfrm>
          <a:custGeom>
            <a:avLst/>
            <a:gdLst>
              <a:gd name="T0" fmla="*/ 2147483646 w 396"/>
              <a:gd name="T1" fmla="*/ 2147483646 h 267"/>
              <a:gd name="T2" fmla="*/ 0 w 396"/>
              <a:gd name="T3" fmla="*/ 0 h 267"/>
              <a:gd name="T4" fmla="*/ 0 60000 65536"/>
              <a:gd name="T5" fmla="*/ 0 60000 65536"/>
              <a:gd name="T6" fmla="*/ 0 w 396"/>
              <a:gd name="T7" fmla="*/ 0 h 267"/>
              <a:gd name="T8" fmla="*/ 396 w 396"/>
              <a:gd name="T9" fmla="*/ 267 h 26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6" h="267">
                <a:moveTo>
                  <a:pt x="396" y="267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sp>
        <p:nvSpPr>
          <p:cNvPr id="18" name="Freeform 43">
            <a:extLst>
              <a:ext uri="{FF2B5EF4-FFF2-40B4-BE49-F238E27FC236}">
                <a16:creationId xmlns:a16="http://schemas.microsoft.com/office/drawing/2014/main" id="{AFD483D3-567C-4F49-9B83-F46B0B9A9E17}"/>
              </a:ext>
            </a:extLst>
          </p:cNvPr>
          <p:cNvSpPr>
            <a:spLocks/>
          </p:cNvSpPr>
          <p:nvPr/>
        </p:nvSpPr>
        <p:spPr bwMode="auto">
          <a:xfrm>
            <a:off x="2520951" y="1412082"/>
            <a:ext cx="2536825" cy="1100137"/>
          </a:xfrm>
          <a:custGeom>
            <a:avLst/>
            <a:gdLst>
              <a:gd name="T0" fmla="*/ 2147483646 w 1110"/>
              <a:gd name="T1" fmla="*/ 2147483646 h 645"/>
              <a:gd name="T2" fmla="*/ 0 w 1110"/>
              <a:gd name="T3" fmla="*/ 2147483646 h 645"/>
              <a:gd name="T4" fmla="*/ 0 60000 65536"/>
              <a:gd name="T5" fmla="*/ 0 60000 65536"/>
              <a:gd name="T6" fmla="*/ 0 w 1110"/>
              <a:gd name="T7" fmla="*/ 0 h 645"/>
              <a:gd name="T8" fmla="*/ 1110 w 1110"/>
              <a:gd name="T9" fmla="*/ 645 h 64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10" h="645">
                <a:moveTo>
                  <a:pt x="1110" y="342"/>
                </a:moveTo>
                <a:cubicBezTo>
                  <a:pt x="1104" y="0"/>
                  <a:pt x="21" y="63"/>
                  <a:pt x="0" y="645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sp>
        <p:nvSpPr>
          <p:cNvPr id="19" name="Text Box 62">
            <a:extLst>
              <a:ext uri="{FF2B5EF4-FFF2-40B4-BE49-F238E27FC236}">
                <a16:creationId xmlns:a16="http://schemas.microsoft.com/office/drawing/2014/main" id="{097FB212-97E1-0C48-9C0B-616113C791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1219" y="2131219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u="none">
                <a:ea typeface="MS PGothic" panose="020B0600070205080204" pitchFamily="34" charset="-128"/>
              </a:rPr>
              <a:t>2</a:t>
            </a:r>
          </a:p>
        </p:txBody>
      </p:sp>
      <p:sp>
        <p:nvSpPr>
          <p:cNvPr id="20" name="Text Box 63">
            <a:extLst>
              <a:ext uri="{FF2B5EF4-FFF2-40B4-BE49-F238E27FC236}">
                <a16:creationId xmlns:a16="http://schemas.microsoft.com/office/drawing/2014/main" id="{7B00F7D1-4DED-364E-B1CD-FEAE72A3B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6557" y="2505869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u="none">
                <a:ea typeface="MS PGothic" panose="020B0600070205080204" pitchFamily="34" charset="-128"/>
              </a:rPr>
              <a:t>2</a:t>
            </a:r>
          </a:p>
        </p:txBody>
      </p:sp>
      <p:sp>
        <p:nvSpPr>
          <p:cNvPr id="21" name="Text Box 64">
            <a:extLst>
              <a:ext uri="{FF2B5EF4-FFF2-40B4-BE49-F238E27FC236}">
                <a16:creationId xmlns:a16="http://schemas.microsoft.com/office/drawing/2014/main" id="{BCC328C5-BDB0-3544-87A4-136B93E07D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2783" y="2869407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u="none">
                <a:ea typeface="MS PGothic" panose="020B0600070205080204" pitchFamily="34" charset="-128"/>
              </a:rPr>
              <a:t>1</a:t>
            </a:r>
          </a:p>
        </p:txBody>
      </p:sp>
      <p:sp>
        <p:nvSpPr>
          <p:cNvPr id="22" name="Text Box 65">
            <a:extLst>
              <a:ext uri="{FF2B5EF4-FFF2-40B4-BE49-F238E27FC236}">
                <a16:creationId xmlns:a16="http://schemas.microsoft.com/office/drawing/2014/main" id="{59FB65F6-F49D-1442-A513-0633DBFFF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4444" y="2664619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u="none">
                <a:ea typeface="MS PGothic" panose="020B0600070205080204" pitchFamily="34" charset="-128"/>
              </a:rPr>
              <a:t>3</a:t>
            </a:r>
          </a:p>
        </p:txBody>
      </p:sp>
      <p:sp>
        <p:nvSpPr>
          <p:cNvPr id="23" name="Text Box 66">
            <a:extLst>
              <a:ext uri="{FF2B5EF4-FFF2-40B4-BE49-F238E27FC236}">
                <a16:creationId xmlns:a16="http://schemas.microsoft.com/office/drawing/2014/main" id="{1E91EDFF-8442-8949-BDE3-19E043058B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9983" y="3267869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u="none">
                <a:ea typeface="MS PGothic" panose="020B0600070205080204" pitchFamily="34" charset="-128"/>
              </a:rPr>
              <a:t>1</a:t>
            </a:r>
          </a:p>
        </p:txBody>
      </p:sp>
      <p:sp>
        <p:nvSpPr>
          <p:cNvPr id="24" name="Text Box 67">
            <a:extLst>
              <a:ext uri="{FF2B5EF4-FFF2-40B4-BE49-F238E27FC236}">
                <a16:creationId xmlns:a16="http://schemas.microsoft.com/office/drawing/2014/main" id="{6B3C9441-8C1E-BE41-9B64-3A2D98757C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3101" y="2536032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u="none">
                <a:ea typeface="MS PGothic" panose="020B0600070205080204" pitchFamily="34" charset="-128"/>
              </a:rPr>
              <a:t>1</a:t>
            </a:r>
          </a:p>
        </p:txBody>
      </p:sp>
      <p:sp>
        <p:nvSpPr>
          <p:cNvPr id="25" name="Text Box 68">
            <a:extLst>
              <a:ext uri="{FF2B5EF4-FFF2-40B4-BE49-F238E27FC236}">
                <a16:creationId xmlns:a16="http://schemas.microsoft.com/office/drawing/2014/main" id="{304850ED-EF47-9D47-9014-961975A5A7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6219" y="2986883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u="none">
                <a:ea typeface="MS PGothic" panose="020B0600070205080204" pitchFamily="34" charset="-128"/>
              </a:rPr>
              <a:t>2</a:t>
            </a:r>
          </a:p>
        </p:txBody>
      </p:sp>
      <p:sp>
        <p:nvSpPr>
          <p:cNvPr id="26" name="Text Box 69">
            <a:extLst>
              <a:ext uri="{FF2B5EF4-FFF2-40B4-BE49-F238E27FC236}">
                <a16:creationId xmlns:a16="http://schemas.microsoft.com/office/drawing/2014/main" id="{9C1D9E3B-CD58-9240-90CD-3623101220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4307" y="2070895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u="none">
                <a:ea typeface="MS PGothic" panose="020B0600070205080204" pitchFamily="34" charset="-128"/>
              </a:rPr>
              <a:t>5</a:t>
            </a:r>
          </a:p>
        </p:txBody>
      </p:sp>
      <p:sp>
        <p:nvSpPr>
          <p:cNvPr id="27" name="Text Box 70">
            <a:extLst>
              <a:ext uri="{FF2B5EF4-FFF2-40B4-BE49-F238E27FC236}">
                <a16:creationId xmlns:a16="http://schemas.microsoft.com/office/drawing/2014/main" id="{1FBC5AA1-65CE-014D-A0B6-5A63C6CA4F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4732" y="1813719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u="none">
                <a:ea typeface="MS PGothic" panose="020B0600070205080204" pitchFamily="34" charset="-128"/>
              </a:rPr>
              <a:t>3</a:t>
            </a:r>
          </a:p>
        </p:txBody>
      </p:sp>
      <p:sp>
        <p:nvSpPr>
          <p:cNvPr id="28" name="Text Box 71">
            <a:extLst>
              <a:ext uri="{FF2B5EF4-FFF2-40B4-BE49-F238E27FC236}">
                <a16:creationId xmlns:a16="http://schemas.microsoft.com/office/drawing/2014/main" id="{ED676205-52DB-7D48-90C8-9224F8D55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2251" y="1359695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u="none">
                <a:ea typeface="MS PGothic" panose="020B0600070205080204" pitchFamily="34" charset="-128"/>
              </a:rPr>
              <a:t>5</a:t>
            </a:r>
          </a:p>
        </p:txBody>
      </p:sp>
      <p:grpSp>
        <p:nvGrpSpPr>
          <p:cNvPr id="29" name="Group 1507">
            <a:extLst>
              <a:ext uri="{FF2B5EF4-FFF2-40B4-BE49-F238E27FC236}">
                <a16:creationId xmlns:a16="http://schemas.microsoft.com/office/drawing/2014/main" id="{4E6BF874-023E-9246-8220-81AFD1206571}"/>
              </a:ext>
            </a:extLst>
          </p:cNvPr>
          <p:cNvGrpSpPr>
            <a:grpSpLocks/>
          </p:cNvGrpSpPr>
          <p:nvPr/>
        </p:nvGrpSpPr>
        <p:grpSpPr bwMode="auto">
          <a:xfrm>
            <a:off x="7332663" y="2380456"/>
            <a:ext cx="427039" cy="711200"/>
            <a:chOff x="4140" y="429"/>
            <a:chExt cx="1425" cy="2396"/>
          </a:xfrm>
        </p:grpSpPr>
        <p:sp>
          <p:nvSpPr>
            <p:cNvPr id="30" name="Freeform 1508">
              <a:extLst>
                <a:ext uri="{FF2B5EF4-FFF2-40B4-BE49-F238E27FC236}">
                  <a16:creationId xmlns:a16="http://schemas.microsoft.com/office/drawing/2014/main" id="{223AEB80-FE1F-424E-8DFF-179F66A68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/>
            </a:p>
          </p:txBody>
        </p:sp>
        <p:sp>
          <p:nvSpPr>
            <p:cNvPr id="31" name="Rectangle 1509">
              <a:extLst>
                <a:ext uri="{FF2B5EF4-FFF2-40B4-BE49-F238E27FC236}">
                  <a16:creationId xmlns:a16="http://schemas.microsoft.com/office/drawing/2014/main" id="{53F2EEC3-DC55-6D44-A551-83DB19705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32" name="Freeform 1510">
              <a:extLst>
                <a:ext uri="{FF2B5EF4-FFF2-40B4-BE49-F238E27FC236}">
                  <a16:creationId xmlns:a16="http://schemas.microsoft.com/office/drawing/2014/main" id="{B1EBDC5D-59AA-E24B-8F85-2EACF9CA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/>
            </a:p>
          </p:txBody>
        </p:sp>
        <p:sp>
          <p:nvSpPr>
            <p:cNvPr id="33" name="Freeform 1511">
              <a:extLst>
                <a:ext uri="{FF2B5EF4-FFF2-40B4-BE49-F238E27FC236}">
                  <a16:creationId xmlns:a16="http://schemas.microsoft.com/office/drawing/2014/main" id="{185D6257-EBBF-1948-9B21-7B7447B00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/>
            </a:p>
          </p:txBody>
        </p:sp>
        <p:sp>
          <p:nvSpPr>
            <p:cNvPr id="34" name="Rectangle 1512">
              <a:extLst>
                <a:ext uri="{FF2B5EF4-FFF2-40B4-BE49-F238E27FC236}">
                  <a16:creationId xmlns:a16="http://schemas.microsoft.com/office/drawing/2014/main" id="{CA0ACD00-F12B-0241-9E39-E607BCB28F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grpSp>
          <p:nvGrpSpPr>
            <p:cNvPr id="35" name="Group 1513">
              <a:extLst>
                <a:ext uri="{FF2B5EF4-FFF2-40B4-BE49-F238E27FC236}">
                  <a16:creationId xmlns:a16="http://schemas.microsoft.com/office/drawing/2014/main" id="{200F4639-D493-824F-89AD-80B3147CB5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0" name="AutoShape 1514">
                <a:extLst>
                  <a:ext uri="{FF2B5EF4-FFF2-40B4-BE49-F238E27FC236}">
                    <a16:creationId xmlns:a16="http://schemas.microsoft.com/office/drawing/2014/main" id="{0B77B45C-4A2C-1242-81AC-5F7C2E1D59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  <p:sp>
            <p:nvSpPr>
              <p:cNvPr id="61" name="AutoShape 1515">
                <a:extLst>
                  <a:ext uri="{FF2B5EF4-FFF2-40B4-BE49-F238E27FC236}">
                    <a16:creationId xmlns:a16="http://schemas.microsoft.com/office/drawing/2014/main" id="{4B71C1EB-9606-1948-9AB2-9AA9396CC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</p:grpSp>
        <p:sp>
          <p:nvSpPr>
            <p:cNvPr id="36" name="Rectangle 1516">
              <a:extLst>
                <a:ext uri="{FF2B5EF4-FFF2-40B4-BE49-F238E27FC236}">
                  <a16:creationId xmlns:a16="http://schemas.microsoft.com/office/drawing/2014/main" id="{247292B1-9C96-1448-9023-0C91B21C7E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grpSp>
          <p:nvGrpSpPr>
            <p:cNvPr id="37" name="Group 1517">
              <a:extLst>
                <a:ext uri="{FF2B5EF4-FFF2-40B4-BE49-F238E27FC236}">
                  <a16:creationId xmlns:a16="http://schemas.microsoft.com/office/drawing/2014/main" id="{E2FE60F8-E1BF-624D-98FA-027CAAA9A9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8" name="AutoShape 1518">
                <a:extLst>
                  <a:ext uri="{FF2B5EF4-FFF2-40B4-BE49-F238E27FC236}">
                    <a16:creationId xmlns:a16="http://schemas.microsoft.com/office/drawing/2014/main" id="{9F7182DB-9454-854F-A863-72B4ECD1A2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  <p:sp>
            <p:nvSpPr>
              <p:cNvPr id="59" name="AutoShape 1519">
                <a:extLst>
                  <a:ext uri="{FF2B5EF4-FFF2-40B4-BE49-F238E27FC236}">
                    <a16:creationId xmlns:a16="http://schemas.microsoft.com/office/drawing/2014/main" id="{CB159758-A2BE-734A-BE9D-EF808FBE51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</p:grpSp>
        <p:sp>
          <p:nvSpPr>
            <p:cNvPr id="38" name="Rectangle 1520">
              <a:extLst>
                <a:ext uri="{FF2B5EF4-FFF2-40B4-BE49-F238E27FC236}">
                  <a16:creationId xmlns:a16="http://schemas.microsoft.com/office/drawing/2014/main" id="{D40F416A-BCF9-754A-8FF8-4978F94BC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39" name="Rectangle 1521">
              <a:extLst>
                <a:ext uri="{FF2B5EF4-FFF2-40B4-BE49-F238E27FC236}">
                  <a16:creationId xmlns:a16="http://schemas.microsoft.com/office/drawing/2014/main" id="{17D55E70-3312-D340-9D00-2E95A8F5E5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grpSp>
          <p:nvGrpSpPr>
            <p:cNvPr id="40" name="Group 1522">
              <a:extLst>
                <a:ext uri="{FF2B5EF4-FFF2-40B4-BE49-F238E27FC236}">
                  <a16:creationId xmlns:a16="http://schemas.microsoft.com/office/drawing/2014/main" id="{B6329AEC-8EB9-6E48-886F-934C67325E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6" name="AutoShape 1523">
                <a:extLst>
                  <a:ext uri="{FF2B5EF4-FFF2-40B4-BE49-F238E27FC236}">
                    <a16:creationId xmlns:a16="http://schemas.microsoft.com/office/drawing/2014/main" id="{A7EC5E3E-654E-6E4C-A325-32A3AB3F99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79"/>
                <a:ext cx="720" cy="13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  <p:sp>
            <p:nvSpPr>
              <p:cNvPr id="57" name="AutoShape 1524">
                <a:extLst>
                  <a:ext uri="{FF2B5EF4-FFF2-40B4-BE49-F238E27FC236}">
                    <a16:creationId xmlns:a16="http://schemas.microsoft.com/office/drawing/2014/main" id="{7FFD682F-CD2E-A445-B919-2F02DA2B30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</p:grpSp>
        <p:sp>
          <p:nvSpPr>
            <p:cNvPr id="41" name="Freeform 1525">
              <a:extLst>
                <a:ext uri="{FF2B5EF4-FFF2-40B4-BE49-F238E27FC236}">
                  <a16:creationId xmlns:a16="http://schemas.microsoft.com/office/drawing/2014/main" id="{576155F8-FD83-9347-8A6D-9E8108718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/>
            </a:p>
          </p:txBody>
        </p:sp>
        <p:grpSp>
          <p:nvGrpSpPr>
            <p:cNvPr id="42" name="Group 1526">
              <a:extLst>
                <a:ext uri="{FF2B5EF4-FFF2-40B4-BE49-F238E27FC236}">
                  <a16:creationId xmlns:a16="http://schemas.microsoft.com/office/drawing/2014/main" id="{FC8B423F-4098-B84C-A7C4-56448F5A00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4" name="AutoShape 1527">
                <a:extLst>
                  <a:ext uri="{FF2B5EF4-FFF2-40B4-BE49-F238E27FC236}">
                    <a16:creationId xmlns:a16="http://schemas.microsoft.com/office/drawing/2014/main" id="{03905BCA-C4AA-0D44-9410-9DBE4B9A1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  <p:sp>
            <p:nvSpPr>
              <p:cNvPr id="55" name="AutoShape 1528">
                <a:extLst>
                  <a:ext uri="{FF2B5EF4-FFF2-40B4-BE49-F238E27FC236}">
                    <a16:creationId xmlns:a16="http://schemas.microsoft.com/office/drawing/2014/main" id="{E6A199E0-290D-C148-BFA4-2F42E73B8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</p:grpSp>
        <p:sp>
          <p:nvSpPr>
            <p:cNvPr id="43" name="Rectangle 1529">
              <a:extLst>
                <a:ext uri="{FF2B5EF4-FFF2-40B4-BE49-F238E27FC236}">
                  <a16:creationId xmlns:a16="http://schemas.microsoft.com/office/drawing/2014/main" id="{0FECB2A6-CF5C-A84B-A6D3-12D88C059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44" name="Freeform 1530">
              <a:extLst>
                <a:ext uri="{FF2B5EF4-FFF2-40B4-BE49-F238E27FC236}">
                  <a16:creationId xmlns:a16="http://schemas.microsoft.com/office/drawing/2014/main" id="{A0B258D2-F721-5048-8980-BA14054B5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/>
            </a:p>
          </p:txBody>
        </p:sp>
        <p:sp>
          <p:nvSpPr>
            <p:cNvPr id="45" name="Freeform 1531">
              <a:extLst>
                <a:ext uri="{FF2B5EF4-FFF2-40B4-BE49-F238E27FC236}">
                  <a16:creationId xmlns:a16="http://schemas.microsoft.com/office/drawing/2014/main" id="{8CEF7422-9AAF-FD40-AD64-19FB11B4D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/>
            </a:p>
          </p:txBody>
        </p:sp>
        <p:sp>
          <p:nvSpPr>
            <p:cNvPr id="46" name="Oval 1532">
              <a:extLst>
                <a:ext uri="{FF2B5EF4-FFF2-40B4-BE49-F238E27FC236}">
                  <a16:creationId xmlns:a16="http://schemas.microsoft.com/office/drawing/2014/main" id="{1F406B2A-C4DF-C648-A7DF-1DB7EA8D61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47" name="Freeform 1533">
              <a:extLst>
                <a:ext uri="{FF2B5EF4-FFF2-40B4-BE49-F238E27FC236}">
                  <a16:creationId xmlns:a16="http://schemas.microsoft.com/office/drawing/2014/main" id="{DF1398B5-A916-AA48-A050-B4E0CB2645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/>
            </a:p>
          </p:txBody>
        </p:sp>
        <p:sp>
          <p:nvSpPr>
            <p:cNvPr id="48" name="AutoShape 1534">
              <a:extLst>
                <a:ext uri="{FF2B5EF4-FFF2-40B4-BE49-F238E27FC236}">
                  <a16:creationId xmlns:a16="http://schemas.microsoft.com/office/drawing/2014/main" id="{AC7D29EB-03EE-7746-A9DE-3F38A8CEAC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49" name="AutoShape 1535">
              <a:extLst>
                <a:ext uri="{FF2B5EF4-FFF2-40B4-BE49-F238E27FC236}">
                  <a16:creationId xmlns:a16="http://schemas.microsoft.com/office/drawing/2014/main" id="{E6A5C2BE-6B95-E948-9C55-8BC46C81F7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50" name="Oval 1536">
              <a:extLst>
                <a:ext uri="{FF2B5EF4-FFF2-40B4-BE49-F238E27FC236}">
                  <a16:creationId xmlns:a16="http://schemas.microsoft.com/office/drawing/2014/main" id="{F93F8DAA-7787-5D47-B1FD-55D5C76348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51" name="Oval 1537">
              <a:extLst>
                <a:ext uri="{FF2B5EF4-FFF2-40B4-BE49-F238E27FC236}">
                  <a16:creationId xmlns:a16="http://schemas.microsoft.com/office/drawing/2014/main" id="{58565AA0-5F17-1A4D-8226-DBEDC7ACD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u="none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2" name="Oval 1538">
              <a:extLst>
                <a:ext uri="{FF2B5EF4-FFF2-40B4-BE49-F238E27FC236}">
                  <a16:creationId xmlns:a16="http://schemas.microsoft.com/office/drawing/2014/main" id="{FB7EEE13-8AFE-E64E-8337-23B190BD0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53" name="Rectangle 1539">
              <a:extLst>
                <a:ext uri="{FF2B5EF4-FFF2-40B4-BE49-F238E27FC236}">
                  <a16:creationId xmlns:a16="http://schemas.microsoft.com/office/drawing/2014/main" id="{3BAD1EFD-6475-8144-B570-C8024968C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</p:grpSp>
      <p:cxnSp>
        <p:nvCxnSpPr>
          <p:cNvPr id="62" name="Straight Connector 9">
            <a:extLst>
              <a:ext uri="{FF2B5EF4-FFF2-40B4-BE49-F238E27FC236}">
                <a16:creationId xmlns:a16="http://schemas.microsoft.com/office/drawing/2014/main" id="{A97EC5E9-876D-7548-AFA8-5FF0F70D540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624010" y="2697956"/>
            <a:ext cx="527051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Straight Connector 162">
            <a:extLst>
              <a:ext uri="{FF2B5EF4-FFF2-40B4-BE49-F238E27FC236}">
                <a16:creationId xmlns:a16="http://schemas.microsoft.com/office/drawing/2014/main" id="{CB453F73-DD70-B445-A791-9C7A832A2D2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35774" y="2732881"/>
            <a:ext cx="527051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4" name="Group 155">
            <a:extLst>
              <a:ext uri="{FF2B5EF4-FFF2-40B4-BE49-F238E27FC236}">
                <a16:creationId xmlns:a16="http://schemas.microsoft.com/office/drawing/2014/main" id="{C7C8EC75-78D2-4F49-B63E-0888BD4B2E83}"/>
              </a:ext>
            </a:extLst>
          </p:cNvPr>
          <p:cNvGrpSpPr>
            <a:grpSpLocks/>
          </p:cNvGrpSpPr>
          <p:nvPr/>
        </p:nvGrpSpPr>
        <p:grpSpPr bwMode="auto">
          <a:xfrm>
            <a:off x="3355976" y="1935957"/>
            <a:ext cx="687387" cy="403899"/>
            <a:chOff x="1736090" y="2893762"/>
            <a:chExt cx="565150" cy="292100"/>
          </a:xfrm>
        </p:grpSpPr>
        <p:grpSp>
          <p:nvGrpSpPr>
            <p:cNvPr id="65" name="Group 327">
              <a:extLst>
                <a:ext uri="{FF2B5EF4-FFF2-40B4-BE49-F238E27FC236}">
                  <a16:creationId xmlns:a16="http://schemas.microsoft.com/office/drawing/2014/main" id="{0285ED2A-F384-CA42-BAB5-709F0DEBA2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69" name="Oval 160">
                <a:extLst>
                  <a:ext uri="{FF2B5EF4-FFF2-40B4-BE49-F238E27FC236}">
                    <a16:creationId xmlns:a16="http://schemas.microsoft.com/office/drawing/2014/main" id="{905F8328-98E6-C746-B42F-F3647B71E029}"/>
                  </a:ext>
                </a:extLst>
              </p:cNvPr>
              <p:cNvSpPr/>
              <p:nvPr/>
            </p:nvSpPr>
            <p:spPr bwMode="auto">
              <a:xfrm flipV="1">
                <a:off x="1873882" y="1693327"/>
                <a:ext cx="1125766" cy="32010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0" name="Rectangle 161">
                <a:extLst>
                  <a:ext uri="{FF2B5EF4-FFF2-40B4-BE49-F238E27FC236}">
                    <a16:creationId xmlns:a16="http://schemas.microsoft.com/office/drawing/2014/main" id="{37A42F21-ECA2-5846-AAB0-4967D3B70919}"/>
                  </a:ext>
                </a:extLst>
              </p:cNvPr>
              <p:cNvSpPr/>
              <p:nvPr/>
            </p:nvSpPr>
            <p:spPr bwMode="auto">
              <a:xfrm>
                <a:off x="1871277" y="1739793"/>
                <a:ext cx="1128371" cy="115307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71" name="Oval 163">
                <a:extLst>
                  <a:ext uri="{FF2B5EF4-FFF2-40B4-BE49-F238E27FC236}">
                    <a16:creationId xmlns:a16="http://schemas.microsoft.com/office/drawing/2014/main" id="{56D333FE-DEE2-4F44-9630-8421936D7D56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766" cy="320104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2" name="Freeform 164">
                <a:extLst>
                  <a:ext uri="{FF2B5EF4-FFF2-40B4-BE49-F238E27FC236}">
                    <a16:creationId xmlns:a16="http://schemas.microsoft.com/office/drawing/2014/main" id="{B366A575-B5FB-0848-B357-7C6875AD8905}"/>
                  </a:ext>
                </a:extLst>
              </p:cNvPr>
              <p:cNvSpPr/>
              <p:nvPr/>
            </p:nvSpPr>
            <p:spPr bwMode="auto">
              <a:xfrm>
                <a:off x="2160535" y="1674396"/>
                <a:ext cx="547247" cy="15833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73" name="Freeform 165">
                <a:extLst>
                  <a:ext uri="{FF2B5EF4-FFF2-40B4-BE49-F238E27FC236}">
                    <a16:creationId xmlns:a16="http://schemas.microsoft.com/office/drawing/2014/main" id="{6AFEDEE6-88A2-694D-8F10-AADC2B241E8E}"/>
                  </a:ext>
                </a:extLst>
              </p:cNvPr>
              <p:cNvSpPr/>
              <p:nvPr/>
            </p:nvSpPr>
            <p:spPr bwMode="auto">
              <a:xfrm>
                <a:off x="2103205" y="1633092"/>
                <a:ext cx="661909" cy="111865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74" name="Freeform 166">
                <a:extLst>
                  <a:ext uri="{FF2B5EF4-FFF2-40B4-BE49-F238E27FC236}">
                    <a16:creationId xmlns:a16="http://schemas.microsoft.com/office/drawing/2014/main" id="{5FC9DC26-BEBB-EA49-A553-89577E10F3F5}"/>
                  </a:ext>
                </a:extLst>
              </p:cNvPr>
              <p:cNvSpPr/>
              <p:nvPr/>
            </p:nvSpPr>
            <p:spPr bwMode="auto">
              <a:xfrm>
                <a:off x="2535791" y="1727747"/>
                <a:ext cx="244958" cy="98096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75" name="Freeform 167">
                <a:extLst>
                  <a:ext uri="{FF2B5EF4-FFF2-40B4-BE49-F238E27FC236}">
                    <a16:creationId xmlns:a16="http://schemas.microsoft.com/office/drawing/2014/main" id="{C9AF16A3-88CB-584E-ACD8-A7CAE988B1C3}"/>
                  </a:ext>
                </a:extLst>
              </p:cNvPr>
              <p:cNvSpPr/>
              <p:nvPr/>
            </p:nvSpPr>
            <p:spPr bwMode="auto">
              <a:xfrm>
                <a:off x="2090176" y="1731189"/>
                <a:ext cx="239746" cy="94654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76" name="Straight Connector 168">
                <a:extLst>
                  <a:ext uri="{FF2B5EF4-FFF2-40B4-BE49-F238E27FC236}">
                    <a16:creationId xmlns:a16="http://schemas.microsoft.com/office/drawing/2014/main" id="{C52F4343-5C2C-D64F-A4E3-9708C2A177A3}"/>
                  </a:ext>
                </a:extLst>
              </p:cNvPr>
              <p:cNvCxnSpPr>
                <a:endCxn id="71" idx="2"/>
              </p:cNvCxnSpPr>
              <p:nvPr/>
            </p:nvCxnSpPr>
            <p:spPr bwMode="auto">
              <a:xfrm flipH="1" flipV="1">
                <a:off x="1871277" y="1734631"/>
                <a:ext cx="2605" cy="123911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169">
                <a:extLst>
                  <a:ext uri="{FF2B5EF4-FFF2-40B4-BE49-F238E27FC236}">
                    <a16:creationId xmlns:a16="http://schemas.microsoft.com/office/drawing/2014/main" id="{F86C955A-B988-B544-A52F-6CE17B437AEE}"/>
                  </a:ext>
                </a:extLst>
              </p:cNvPr>
              <p:cNvCxnSpPr/>
              <p:nvPr/>
            </p:nvCxnSpPr>
            <p:spPr bwMode="auto">
              <a:xfrm flipH="1" flipV="1">
                <a:off x="2997043" y="1732910"/>
                <a:ext cx="2605" cy="123911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Group 157">
              <a:extLst>
                <a:ext uri="{FF2B5EF4-FFF2-40B4-BE49-F238E27FC236}">
                  <a16:creationId xmlns:a16="http://schemas.microsoft.com/office/drawing/2014/main" id="{8978A357-17DA-0842-BDE9-5BD76E1DE0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4421" y="2907714"/>
              <a:ext cx="356319" cy="276513"/>
              <a:chOff x="741104" y="1743005"/>
              <a:chExt cx="356319" cy="276513"/>
            </a:xfrm>
          </p:grpSpPr>
          <p:sp>
            <p:nvSpPr>
              <p:cNvPr id="67" name="Oval 158">
                <a:extLst>
                  <a:ext uri="{FF2B5EF4-FFF2-40B4-BE49-F238E27FC236}">
                    <a16:creationId xmlns:a16="http://schemas.microsoft.com/office/drawing/2014/main" id="{812F9FD2-B3CB-9249-A6B9-E0F1D9AD2DF2}"/>
                  </a:ext>
                </a:extLst>
              </p:cNvPr>
              <p:cNvSpPr/>
              <p:nvPr/>
            </p:nvSpPr>
            <p:spPr bwMode="auto">
              <a:xfrm>
                <a:off x="741104" y="1850750"/>
                <a:ext cx="356319" cy="168768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/>
              </a:p>
            </p:txBody>
          </p:sp>
          <p:sp>
            <p:nvSpPr>
              <p:cNvPr id="68" name="TextBox 159">
                <a:extLst>
                  <a:ext uri="{FF2B5EF4-FFF2-40B4-BE49-F238E27FC236}">
                    <a16:creationId xmlns:a16="http://schemas.microsoft.com/office/drawing/2014/main" id="{4A012A10-FDD3-4E4F-BBCF-F579534C8BA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3895" y="1743005"/>
                <a:ext cx="246719" cy="267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u="none"/>
                  <a:t>v</a:t>
                </a:r>
              </a:p>
            </p:txBody>
          </p:sp>
        </p:grpSp>
      </p:grpSp>
      <p:grpSp>
        <p:nvGrpSpPr>
          <p:cNvPr id="78" name="Group 172">
            <a:extLst>
              <a:ext uri="{FF2B5EF4-FFF2-40B4-BE49-F238E27FC236}">
                <a16:creationId xmlns:a16="http://schemas.microsoft.com/office/drawing/2014/main" id="{3AE507C7-D1D8-884E-AA58-FA2EB1C54008}"/>
              </a:ext>
            </a:extLst>
          </p:cNvPr>
          <p:cNvGrpSpPr>
            <a:grpSpLocks/>
          </p:cNvGrpSpPr>
          <p:nvPr/>
        </p:nvGrpSpPr>
        <p:grpSpPr bwMode="auto">
          <a:xfrm>
            <a:off x="4830762" y="1932782"/>
            <a:ext cx="687388" cy="404064"/>
            <a:chOff x="1736090" y="2893762"/>
            <a:chExt cx="565150" cy="292100"/>
          </a:xfrm>
        </p:grpSpPr>
        <p:grpSp>
          <p:nvGrpSpPr>
            <p:cNvPr id="79" name="Group 327">
              <a:extLst>
                <a:ext uri="{FF2B5EF4-FFF2-40B4-BE49-F238E27FC236}">
                  <a16:creationId xmlns:a16="http://schemas.microsoft.com/office/drawing/2014/main" id="{BBAD1224-CBFF-614D-B5AA-EBE0AF6F77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83" name="Oval 177">
                <a:extLst>
                  <a:ext uri="{FF2B5EF4-FFF2-40B4-BE49-F238E27FC236}">
                    <a16:creationId xmlns:a16="http://schemas.microsoft.com/office/drawing/2014/main" id="{BDB799B5-C9A6-C44A-A92C-C8D0EDA01B09}"/>
                  </a:ext>
                </a:extLst>
              </p:cNvPr>
              <p:cNvSpPr/>
              <p:nvPr/>
            </p:nvSpPr>
            <p:spPr bwMode="auto">
              <a:xfrm flipV="1">
                <a:off x="1873884" y="1693279"/>
                <a:ext cx="1125764" cy="32169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4" name="Rectangle 178">
                <a:extLst>
                  <a:ext uri="{FF2B5EF4-FFF2-40B4-BE49-F238E27FC236}">
                    <a16:creationId xmlns:a16="http://schemas.microsoft.com/office/drawing/2014/main" id="{96AD860B-C0C7-F14A-8656-FCB1069CEC95}"/>
                  </a:ext>
                </a:extLst>
              </p:cNvPr>
              <p:cNvSpPr/>
              <p:nvPr/>
            </p:nvSpPr>
            <p:spPr bwMode="auto">
              <a:xfrm>
                <a:off x="1871277" y="1741447"/>
                <a:ext cx="1128371" cy="11353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85" name="Oval 179">
                <a:extLst>
                  <a:ext uri="{FF2B5EF4-FFF2-40B4-BE49-F238E27FC236}">
                    <a16:creationId xmlns:a16="http://schemas.microsoft.com/office/drawing/2014/main" id="{D7E8A2D1-26D1-B846-AEDA-3A96C8ADCC4A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764" cy="32169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6" name="Freeform 180">
                <a:extLst>
                  <a:ext uri="{FF2B5EF4-FFF2-40B4-BE49-F238E27FC236}">
                    <a16:creationId xmlns:a16="http://schemas.microsoft.com/office/drawing/2014/main" id="{6674EC8D-4368-7546-BA1A-1606CBAE1BE4}"/>
                  </a:ext>
                </a:extLst>
              </p:cNvPr>
              <p:cNvSpPr/>
              <p:nvPr/>
            </p:nvSpPr>
            <p:spPr bwMode="auto">
              <a:xfrm>
                <a:off x="2160537" y="1674356"/>
                <a:ext cx="547247" cy="159987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87" name="Freeform 181">
                <a:extLst>
                  <a:ext uri="{FF2B5EF4-FFF2-40B4-BE49-F238E27FC236}">
                    <a16:creationId xmlns:a16="http://schemas.microsoft.com/office/drawing/2014/main" id="{DDF7C98A-2646-4D43-B0D2-CCDC8805B7AE}"/>
                  </a:ext>
                </a:extLst>
              </p:cNvPr>
              <p:cNvSpPr/>
              <p:nvPr/>
            </p:nvSpPr>
            <p:spPr bwMode="auto">
              <a:xfrm>
                <a:off x="2103206" y="1633069"/>
                <a:ext cx="661908" cy="111819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88" name="Freeform 182">
                <a:extLst>
                  <a:ext uri="{FF2B5EF4-FFF2-40B4-BE49-F238E27FC236}">
                    <a16:creationId xmlns:a16="http://schemas.microsoft.com/office/drawing/2014/main" id="{235B0884-C149-1841-BD50-3307E73AF8E8}"/>
                  </a:ext>
                </a:extLst>
              </p:cNvPr>
              <p:cNvSpPr/>
              <p:nvPr/>
            </p:nvSpPr>
            <p:spPr bwMode="auto">
              <a:xfrm>
                <a:off x="2535791" y="1729405"/>
                <a:ext cx="244958" cy="98057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89" name="Freeform 183">
                <a:extLst>
                  <a:ext uri="{FF2B5EF4-FFF2-40B4-BE49-F238E27FC236}">
                    <a16:creationId xmlns:a16="http://schemas.microsoft.com/office/drawing/2014/main" id="{BB40AB97-D1F8-F849-A3CF-F968E106299F}"/>
                  </a:ext>
                </a:extLst>
              </p:cNvPr>
              <p:cNvSpPr/>
              <p:nvPr/>
            </p:nvSpPr>
            <p:spPr bwMode="auto">
              <a:xfrm>
                <a:off x="2090176" y="1731125"/>
                <a:ext cx="239746" cy="96336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90" name="Straight Connector 184">
                <a:extLst>
                  <a:ext uri="{FF2B5EF4-FFF2-40B4-BE49-F238E27FC236}">
                    <a16:creationId xmlns:a16="http://schemas.microsoft.com/office/drawing/2014/main" id="{307066E0-06C8-3744-91E9-17AED8AB52FA}"/>
                  </a:ext>
                </a:extLst>
              </p:cNvPr>
              <p:cNvCxnSpPr>
                <a:endCxn id="85" idx="2"/>
              </p:cNvCxnSpPr>
              <p:nvPr/>
            </p:nvCxnSpPr>
            <p:spPr bwMode="auto">
              <a:xfrm flipH="1" flipV="1">
                <a:off x="1871277" y="1736286"/>
                <a:ext cx="2607" cy="12386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185">
                <a:extLst>
                  <a:ext uri="{FF2B5EF4-FFF2-40B4-BE49-F238E27FC236}">
                    <a16:creationId xmlns:a16="http://schemas.microsoft.com/office/drawing/2014/main" id="{FC606907-E658-F240-B66B-0DC075BB6CFF}"/>
                  </a:ext>
                </a:extLst>
              </p:cNvPr>
              <p:cNvCxnSpPr/>
              <p:nvPr/>
            </p:nvCxnSpPr>
            <p:spPr bwMode="auto">
              <a:xfrm flipH="1" flipV="1">
                <a:off x="2997041" y="1732845"/>
                <a:ext cx="2607" cy="125581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174">
              <a:extLst>
                <a:ext uri="{FF2B5EF4-FFF2-40B4-BE49-F238E27FC236}">
                  <a16:creationId xmlns:a16="http://schemas.microsoft.com/office/drawing/2014/main" id="{9DC354FB-144C-0D4B-9014-785171D8A3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4421" y="2907714"/>
              <a:ext cx="356318" cy="276394"/>
              <a:chOff x="741104" y="1743005"/>
              <a:chExt cx="356318" cy="276394"/>
            </a:xfrm>
          </p:grpSpPr>
          <p:sp>
            <p:nvSpPr>
              <p:cNvPr id="81" name="Oval 175">
                <a:extLst>
                  <a:ext uri="{FF2B5EF4-FFF2-40B4-BE49-F238E27FC236}">
                    <a16:creationId xmlns:a16="http://schemas.microsoft.com/office/drawing/2014/main" id="{26F6E0B3-CF36-554D-B5E3-93C604325887}"/>
                  </a:ext>
                </a:extLst>
              </p:cNvPr>
              <p:cNvSpPr/>
              <p:nvPr/>
            </p:nvSpPr>
            <p:spPr bwMode="auto">
              <a:xfrm>
                <a:off x="741104" y="1850700"/>
                <a:ext cx="356318" cy="168699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/>
              </a:p>
            </p:txBody>
          </p:sp>
          <p:sp>
            <p:nvSpPr>
              <p:cNvPr id="82" name="TextBox 176">
                <a:extLst>
                  <a:ext uri="{FF2B5EF4-FFF2-40B4-BE49-F238E27FC236}">
                    <a16:creationId xmlns:a16="http://schemas.microsoft.com/office/drawing/2014/main" id="{570E663C-3C42-F148-8E0B-1A9897AE6F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7914" y="1743005"/>
                <a:ext cx="288892" cy="2669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u="none"/>
                  <a:t>w</a:t>
                </a:r>
              </a:p>
            </p:txBody>
          </p:sp>
        </p:grpSp>
      </p:grpSp>
      <p:grpSp>
        <p:nvGrpSpPr>
          <p:cNvPr id="92" name="Group 186">
            <a:extLst>
              <a:ext uri="{FF2B5EF4-FFF2-40B4-BE49-F238E27FC236}">
                <a16:creationId xmlns:a16="http://schemas.microsoft.com/office/drawing/2014/main" id="{52C6E47D-2692-ED40-858D-7F810DB5EBB2}"/>
              </a:ext>
            </a:extLst>
          </p:cNvPr>
          <p:cNvGrpSpPr>
            <a:grpSpLocks/>
          </p:cNvGrpSpPr>
          <p:nvPr/>
        </p:nvGrpSpPr>
        <p:grpSpPr bwMode="auto">
          <a:xfrm>
            <a:off x="2147887" y="2470950"/>
            <a:ext cx="687388" cy="404067"/>
            <a:chOff x="1736090" y="2893762"/>
            <a:chExt cx="565150" cy="292100"/>
          </a:xfrm>
        </p:grpSpPr>
        <p:grpSp>
          <p:nvGrpSpPr>
            <p:cNvPr id="93" name="Group 327">
              <a:extLst>
                <a:ext uri="{FF2B5EF4-FFF2-40B4-BE49-F238E27FC236}">
                  <a16:creationId xmlns:a16="http://schemas.microsoft.com/office/drawing/2014/main" id="{99255D37-5FBB-774C-B860-A4570EB9A9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97" name="Oval 191">
                <a:extLst>
                  <a:ext uri="{FF2B5EF4-FFF2-40B4-BE49-F238E27FC236}">
                    <a16:creationId xmlns:a16="http://schemas.microsoft.com/office/drawing/2014/main" id="{5D4CB321-0A00-A640-8266-F3E56D348105}"/>
                  </a:ext>
                </a:extLst>
              </p:cNvPr>
              <p:cNvSpPr/>
              <p:nvPr/>
            </p:nvSpPr>
            <p:spPr bwMode="auto">
              <a:xfrm flipV="1">
                <a:off x="1873884" y="1693279"/>
                <a:ext cx="1125764" cy="32169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8" name="Rectangle 192">
                <a:extLst>
                  <a:ext uri="{FF2B5EF4-FFF2-40B4-BE49-F238E27FC236}">
                    <a16:creationId xmlns:a16="http://schemas.microsoft.com/office/drawing/2014/main" id="{56A9C569-57D0-5146-8A5F-8A0443528D1E}"/>
                  </a:ext>
                </a:extLst>
              </p:cNvPr>
              <p:cNvSpPr/>
              <p:nvPr/>
            </p:nvSpPr>
            <p:spPr bwMode="auto">
              <a:xfrm>
                <a:off x="1871277" y="1741447"/>
                <a:ext cx="1128371" cy="1135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99" name="Oval 193">
                <a:extLst>
                  <a:ext uri="{FF2B5EF4-FFF2-40B4-BE49-F238E27FC236}">
                    <a16:creationId xmlns:a16="http://schemas.microsoft.com/office/drawing/2014/main" id="{92BE782B-2A23-174E-9092-EB24A9D8A6B9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764" cy="32169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0" name="Freeform 194">
                <a:extLst>
                  <a:ext uri="{FF2B5EF4-FFF2-40B4-BE49-F238E27FC236}">
                    <a16:creationId xmlns:a16="http://schemas.microsoft.com/office/drawing/2014/main" id="{493D2778-F15F-B340-9839-756B3F8B5921}"/>
                  </a:ext>
                </a:extLst>
              </p:cNvPr>
              <p:cNvSpPr/>
              <p:nvPr/>
            </p:nvSpPr>
            <p:spPr bwMode="auto">
              <a:xfrm>
                <a:off x="2160537" y="1674356"/>
                <a:ext cx="547247" cy="15998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01" name="Freeform 195">
                <a:extLst>
                  <a:ext uri="{FF2B5EF4-FFF2-40B4-BE49-F238E27FC236}">
                    <a16:creationId xmlns:a16="http://schemas.microsoft.com/office/drawing/2014/main" id="{D025446F-8B0A-1B49-A0A6-9DD2FEC915F5}"/>
                  </a:ext>
                </a:extLst>
              </p:cNvPr>
              <p:cNvSpPr/>
              <p:nvPr/>
            </p:nvSpPr>
            <p:spPr bwMode="auto">
              <a:xfrm>
                <a:off x="2103206" y="1633070"/>
                <a:ext cx="661908" cy="111818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02" name="Freeform 196">
                <a:extLst>
                  <a:ext uri="{FF2B5EF4-FFF2-40B4-BE49-F238E27FC236}">
                    <a16:creationId xmlns:a16="http://schemas.microsoft.com/office/drawing/2014/main" id="{A0EA0534-3108-464B-B4D6-7AF67BF25D8A}"/>
                  </a:ext>
                </a:extLst>
              </p:cNvPr>
              <p:cNvSpPr/>
              <p:nvPr/>
            </p:nvSpPr>
            <p:spPr bwMode="auto">
              <a:xfrm>
                <a:off x="2535791" y="1729405"/>
                <a:ext cx="244958" cy="98055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03" name="Freeform 197">
                <a:extLst>
                  <a:ext uri="{FF2B5EF4-FFF2-40B4-BE49-F238E27FC236}">
                    <a16:creationId xmlns:a16="http://schemas.microsoft.com/office/drawing/2014/main" id="{C677B2E6-4A1D-A64C-9D5A-C4D0096CFE13}"/>
                  </a:ext>
                </a:extLst>
              </p:cNvPr>
              <p:cNvSpPr/>
              <p:nvPr/>
            </p:nvSpPr>
            <p:spPr bwMode="auto">
              <a:xfrm>
                <a:off x="2090176" y="1731125"/>
                <a:ext cx="239746" cy="96336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104" name="Straight Connector 198">
                <a:extLst>
                  <a:ext uri="{FF2B5EF4-FFF2-40B4-BE49-F238E27FC236}">
                    <a16:creationId xmlns:a16="http://schemas.microsoft.com/office/drawing/2014/main" id="{1A0CBA47-E803-8F4A-B1CE-C7F956B6C633}"/>
                  </a:ext>
                </a:extLst>
              </p:cNvPr>
              <p:cNvCxnSpPr>
                <a:endCxn id="99" idx="2"/>
              </p:cNvCxnSpPr>
              <p:nvPr/>
            </p:nvCxnSpPr>
            <p:spPr bwMode="auto">
              <a:xfrm flipH="1" flipV="1">
                <a:off x="1871277" y="1736286"/>
                <a:ext cx="2607" cy="12386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99">
                <a:extLst>
                  <a:ext uri="{FF2B5EF4-FFF2-40B4-BE49-F238E27FC236}">
                    <a16:creationId xmlns:a16="http://schemas.microsoft.com/office/drawing/2014/main" id="{85748C12-5896-DE44-9472-DD93E19D0D04}"/>
                  </a:ext>
                </a:extLst>
              </p:cNvPr>
              <p:cNvCxnSpPr/>
              <p:nvPr/>
            </p:nvCxnSpPr>
            <p:spPr bwMode="auto">
              <a:xfrm flipH="1" flipV="1">
                <a:off x="2997041" y="1732846"/>
                <a:ext cx="2607" cy="12558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188">
              <a:extLst>
                <a:ext uri="{FF2B5EF4-FFF2-40B4-BE49-F238E27FC236}">
                  <a16:creationId xmlns:a16="http://schemas.microsoft.com/office/drawing/2014/main" id="{4887462D-A7E7-2F45-9999-840FAF1263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4421" y="2907714"/>
              <a:ext cx="356318" cy="276394"/>
              <a:chOff x="741104" y="1743005"/>
              <a:chExt cx="356318" cy="276394"/>
            </a:xfrm>
          </p:grpSpPr>
          <p:sp>
            <p:nvSpPr>
              <p:cNvPr id="95" name="Oval 189">
                <a:extLst>
                  <a:ext uri="{FF2B5EF4-FFF2-40B4-BE49-F238E27FC236}">
                    <a16:creationId xmlns:a16="http://schemas.microsoft.com/office/drawing/2014/main" id="{CD7CD0F0-E848-4547-B6CC-6B0D38F0D45A}"/>
                  </a:ext>
                </a:extLst>
              </p:cNvPr>
              <p:cNvSpPr/>
              <p:nvPr/>
            </p:nvSpPr>
            <p:spPr bwMode="auto">
              <a:xfrm>
                <a:off x="741104" y="1850700"/>
                <a:ext cx="356318" cy="168699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/>
              </a:p>
            </p:txBody>
          </p:sp>
          <p:sp>
            <p:nvSpPr>
              <p:cNvPr id="96" name="TextBox 190">
                <a:extLst>
                  <a:ext uri="{FF2B5EF4-FFF2-40B4-BE49-F238E27FC236}">
                    <a16:creationId xmlns:a16="http://schemas.microsoft.com/office/drawing/2014/main" id="{20702B8F-C2A6-E145-B552-E6AF8860BB0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3895" y="1743005"/>
                <a:ext cx="257262" cy="2669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u="none"/>
                  <a:t>u</a:t>
                </a:r>
              </a:p>
            </p:txBody>
          </p:sp>
        </p:grpSp>
      </p:grpSp>
      <p:grpSp>
        <p:nvGrpSpPr>
          <p:cNvPr id="106" name="Group 200">
            <a:extLst>
              <a:ext uri="{FF2B5EF4-FFF2-40B4-BE49-F238E27FC236}">
                <a16:creationId xmlns:a16="http://schemas.microsoft.com/office/drawing/2014/main" id="{083559EB-B3E5-334F-A0E3-0E67DF9AD50C}"/>
              </a:ext>
            </a:extLst>
          </p:cNvPr>
          <p:cNvGrpSpPr>
            <a:grpSpLocks/>
          </p:cNvGrpSpPr>
          <p:nvPr/>
        </p:nvGrpSpPr>
        <p:grpSpPr bwMode="auto">
          <a:xfrm>
            <a:off x="6226176" y="2532856"/>
            <a:ext cx="687387" cy="404064"/>
            <a:chOff x="1736090" y="2893762"/>
            <a:chExt cx="565150" cy="292100"/>
          </a:xfrm>
        </p:grpSpPr>
        <p:grpSp>
          <p:nvGrpSpPr>
            <p:cNvPr id="107" name="Group 327">
              <a:extLst>
                <a:ext uri="{FF2B5EF4-FFF2-40B4-BE49-F238E27FC236}">
                  <a16:creationId xmlns:a16="http://schemas.microsoft.com/office/drawing/2014/main" id="{AA7A9C41-526F-6043-A826-8D524A4885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111" name="Oval 205">
                <a:extLst>
                  <a:ext uri="{FF2B5EF4-FFF2-40B4-BE49-F238E27FC236}">
                    <a16:creationId xmlns:a16="http://schemas.microsoft.com/office/drawing/2014/main" id="{59D3EF46-8FE2-7B41-8E41-9193C5988A87}"/>
                  </a:ext>
                </a:extLst>
              </p:cNvPr>
              <p:cNvSpPr/>
              <p:nvPr/>
            </p:nvSpPr>
            <p:spPr bwMode="auto">
              <a:xfrm flipV="1">
                <a:off x="1873882" y="1693279"/>
                <a:ext cx="1125766" cy="32169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12" name="Rectangle 206">
                <a:extLst>
                  <a:ext uri="{FF2B5EF4-FFF2-40B4-BE49-F238E27FC236}">
                    <a16:creationId xmlns:a16="http://schemas.microsoft.com/office/drawing/2014/main" id="{6B11890F-50E1-F247-AB7D-60C97533CA6A}"/>
                  </a:ext>
                </a:extLst>
              </p:cNvPr>
              <p:cNvSpPr/>
              <p:nvPr/>
            </p:nvSpPr>
            <p:spPr bwMode="auto">
              <a:xfrm>
                <a:off x="1871277" y="1741447"/>
                <a:ext cx="1128371" cy="11353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13" name="Oval 207">
                <a:extLst>
                  <a:ext uri="{FF2B5EF4-FFF2-40B4-BE49-F238E27FC236}">
                    <a16:creationId xmlns:a16="http://schemas.microsoft.com/office/drawing/2014/main" id="{3171A6CA-B5E6-1245-B630-CF88B10621FB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766" cy="32169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14" name="Freeform 208">
                <a:extLst>
                  <a:ext uri="{FF2B5EF4-FFF2-40B4-BE49-F238E27FC236}">
                    <a16:creationId xmlns:a16="http://schemas.microsoft.com/office/drawing/2014/main" id="{BC07A642-2445-5F43-A02A-82C323B7FCE3}"/>
                  </a:ext>
                </a:extLst>
              </p:cNvPr>
              <p:cNvSpPr/>
              <p:nvPr/>
            </p:nvSpPr>
            <p:spPr bwMode="auto">
              <a:xfrm>
                <a:off x="2160535" y="1674356"/>
                <a:ext cx="547247" cy="159987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15" name="Freeform 209">
                <a:extLst>
                  <a:ext uri="{FF2B5EF4-FFF2-40B4-BE49-F238E27FC236}">
                    <a16:creationId xmlns:a16="http://schemas.microsoft.com/office/drawing/2014/main" id="{5164D7B4-6551-6345-B351-0C13FAEB5353}"/>
                  </a:ext>
                </a:extLst>
              </p:cNvPr>
              <p:cNvSpPr/>
              <p:nvPr/>
            </p:nvSpPr>
            <p:spPr bwMode="auto">
              <a:xfrm>
                <a:off x="2103205" y="1633069"/>
                <a:ext cx="661909" cy="111819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16" name="Freeform 210">
                <a:extLst>
                  <a:ext uri="{FF2B5EF4-FFF2-40B4-BE49-F238E27FC236}">
                    <a16:creationId xmlns:a16="http://schemas.microsoft.com/office/drawing/2014/main" id="{307FA68A-AD5F-4D41-87E3-C7FA6BA49F1C}"/>
                  </a:ext>
                </a:extLst>
              </p:cNvPr>
              <p:cNvSpPr/>
              <p:nvPr/>
            </p:nvSpPr>
            <p:spPr bwMode="auto">
              <a:xfrm>
                <a:off x="2535791" y="1729405"/>
                <a:ext cx="244958" cy="98057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17" name="Freeform 211">
                <a:extLst>
                  <a:ext uri="{FF2B5EF4-FFF2-40B4-BE49-F238E27FC236}">
                    <a16:creationId xmlns:a16="http://schemas.microsoft.com/office/drawing/2014/main" id="{49D94C3A-EF81-0D45-84C4-D15094E26463}"/>
                  </a:ext>
                </a:extLst>
              </p:cNvPr>
              <p:cNvSpPr/>
              <p:nvPr/>
            </p:nvSpPr>
            <p:spPr bwMode="auto">
              <a:xfrm>
                <a:off x="2090176" y="1731125"/>
                <a:ext cx="239746" cy="96336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118" name="Straight Connector 212">
                <a:extLst>
                  <a:ext uri="{FF2B5EF4-FFF2-40B4-BE49-F238E27FC236}">
                    <a16:creationId xmlns:a16="http://schemas.microsoft.com/office/drawing/2014/main" id="{485AC91B-26C1-4046-8F2B-A7151E3B2EBE}"/>
                  </a:ext>
                </a:extLst>
              </p:cNvPr>
              <p:cNvCxnSpPr>
                <a:endCxn id="113" idx="2"/>
              </p:cNvCxnSpPr>
              <p:nvPr/>
            </p:nvCxnSpPr>
            <p:spPr bwMode="auto">
              <a:xfrm flipH="1" flipV="1">
                <a:off x="1871277" y="1736286"/>
                <a:ext cx="2605" cy="12386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213">
                <a:extLst>
                  <a:ext uri="{FF2B5EF4-FFF2-40B4-BE49-F238E27FC236}">
                    <a16:creationId xmlns:a16="http://schemas.microsoft.com/office/drawing/2014/main" id="{6B1239F4-3FEC-ED4D-A903-696F4B4BAB89}"/>
                  </a:ext>
                </a:extLst>
              </p:cNvPr>
              <p:cNvCxnSpPr/>
              <p:nvPr/>
            </p:nvCxnSpPr>
            <p:spPr bwMode="auto">
              <a:xfrm flipH="1" flipV="1">
                <a:off x="2997043" y="1732845"/>
                <a:ext cx="2605" cy="125581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Group 202">
              <a:extLst>
                <a:ext uri="{FF2B5EF4-FFF2-40B4-BE49-F238E27FC236}">
                  <a16:creationId xmlns:a16="http://schemas.microsoft.com/office/drawing/2014/main" id="{EBD76170-5344-1142-920D-D4CE6C7F4A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4421" y="2907714"/>
              <a:ext cx="356319" cy="276394"/>
              <a:chOff x="741104" y="1743005"/>
              <a:chExt cx="356319" cy="276394"/>
            </a:xfrm>
          </p:grpSpPr>
          <p:sp>
            <p:nvSpPr>
              <p:cNvPr id="109" name="Oval 203">
                <a:extLst>
                  <a:ext uri="{FF2B5EF4-FFF2-40B4-BE49-F238E27FC236}">
                    <a16:creationId xmlns:a16="http://schemas.microsoft.com/office/drawing/2014/main" id="{DA6F90B9-368D-9D41-9F77-FF3B1240361B}"/>
                  </a:ext>
                </a:extLst>
              </p:cNvPr>
              <p:cNvSpPr/>
              <p:nvPr/>
            </p:nvSpPr>
            <p:spPr bwMode="auto">
              <a:xfrm>
                <a:off x="741104" y="1850700"/>
                <a:ext cx="356319" cy="168699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/>
              </a:p>
            </p:txBody>
          </p:sp>
          <p:sp>
            <p:nvSpPr>
              <p:cNvPr id="110" name="TextBox 204">
                <a:extLst>
                  <a:ext uri="{FF2B5EF4-FFF2-40B4-BE49-F238E27FC236}">
                    <a16:creationId xmlns:a16="http://schemas.microsoft.com/office/drawing/2014/main" id="{F9EE3B17-A5B2-5549-9DDC-E0C52D6F20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3895" y="1743005"/>
                <a:ext cx="246719" cy="2669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u="none"/>
                  <a:t>z</a:t>
                </a:r>
              </a:p>
            </p:txBody>
          </p:sp>
        </p:grpSp>
      </p:grpSp>
      <p:grpSp>
        <p:nvGrpSpPr>
          <p:cNvPr id="120" name="Group 214">
            <a:extLst>
              <a:ext uri="{FF2B5EF4-FFF2-40B4-BE49-F238E27FC236}">
                <a16:creationId xmlns:a16="http://schemas.microsoft.com/office/drawing/2014/main" id="{B2FF89D5-0763-1B44-96BF-64A41A2AAA09}"/>
              </a:ext>
            </a:extLst>
          </p:cNvPr>
          <p:cNvGrpSpPr>
            <a:grpSpLocks/>
          </p:cNvGrpSpPr>
          <p:nvPr/>
        </p:nvGrpSpPr>
        <p:grpSpPr bwMode="auto">
          <a:xfrm>
            <a:off x="4868862" y="3105950"/>
            <a:ext cx="687388" cy="404067"/>
            <a:chOff x="1736090" y="2893762"/>
            <a:chExt cx="565150" cy="292100"/>
          </a:xfrm>
        </p:grpSpPr>
        <p:grpSp>
          <p:nvGrpSpPr>
            <p:cNvPr id="121" name="Group 327">
              <a:extLst>
                <a:ext uri="{FF2B5EF4-FFF2-40B4-BE49-F238E27FC236}">
                  <a16:creationId xmlns:a16="http://schemas.microsoft.com/office/drawing/2014/main" id="{9442D9F5-DA43-5B42-9AEB-EF0848C351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125" name="Oval 219">
                <a:extLst>
                  <a:ext uri="{FF2B5EF4-FFF2-40B4-BE49-F238E27FC236}">
                    <a16:creationId xmlns:a16="http://schemas.microsoft.com/office/drawing/2014/main" id="{F0D71342-9B48-A043-83C5-87440F3F51D0}"/>
                  </a:ext>
                </a:extLst>
              </p:cNvPr>
              <p:cNvSpPr/>
              <p:nvPr/>
            </p:nvSpPr>
            <p:spPr bwMode="auto">
              <a:xfrm flipV="1">
                <a:off x="1873884" y="1693279"/>
                <a:ext cx="1125764" cy="32169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26" name="Rectangle 220">
                <a:extLst>
                  <a:ext uri="{FF2B5EF4-FFF2-40B4-BE49-F238E27FC236}">
                    <a16:creationId xmlns:a16="http://schemas.microsoft.com/office/drawing/2014/main" id="{B3A2087C-85C3-CA45-A5B0-3F237E21728B}"/>
                  </a:ext>
                </a:extLst>
              </p:cNvPr>
              <p:cNvSpPr/>
              <p:nvPr/>
            </p:nvSpPr>
            <p:spPr bwMode="auto">
              <a:xfrm>
                <a:off x="1871277" y="1741447"/>
                <a:ext cx="1128371" cy="1135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27" name="Oval 221">
                <a:extLst>
                  <a:ext uri="{FF2B5EF4-FFF2-40B4-BE49-F238E27FC236}">
                    <a16:creationId xmlns:a16="http://schemas.microsoft.com/office/drawing/2014/main" id="{A29E50B1-CF50-584A-9B2E-B7851E24926B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764" cy="32169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28" name="Freeform 222">
                <a:extLst>
                  <a:ext uri="{FF2B5EF4-FFF2-40B4-BE49-F238E27FC236}">
                    <a16:creationId xmlns:a16="http://schemas.microsoft.com/office/drawing/2014/main" id="{F76A396B-2E89-944B-8403-7068F933576D}"/>
                  </a:ext>
                </a:extLst>
              </p:cNvPr>
              <p:cNvSpPr/>
              <p:nvPr/>
            </p:nvSpPr>
            <p:spPr bwMode="auto">
              <a:xfrm>
                <a:off x="2160537" y="1674356"/>
                <a:ext cx="547247" cy="15998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29" name="Freeform 223">
                <a:extLst>
                  <a:ext uri="{FF2B5EF4-FFF2-40B4-BE49-F238E27FC236}">
                    <a16:creationId xmlns:a16="http://schemas.microsoft.com/office/drawing/2014/main" id="{4111DBC7-124A-4246-BC26-4842B9D4BA4B}"/>
                  </a:ext>
                </a:extLst>
              </p:cNvPr>
              <p:cNvSpPr/>
              <p:nvPr/>
            </p:nvSpPr>
            <p:spPr bwMode="auto">
              <a:xfrm>
                <a:off x="2103206" y="1633070"/>
                <a:ext cx="661908" cy="111818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30" name="Freeform 224">
                <a:extLst>
                  <a:ext uri="{FF2B5EF4-FFF2-40B4-BE49-F238E27FC236}">
                    <a16:creationId xmlns:a16="http://schemas.microsoft.com/office/drawing/2014/main" id="{6853DFE5-0498-0643-BEE7-4F5F59C54E27}"/>
                  </a:ext>
                </a:extLst>
              </p:cNvPr>
              <p:cNvSpPr/>
              <p:nvPr/>
            </p:nvSpPr>
            <p:spPr bwMode="auto">
              <a:xfrm>
                <a:off x="2535791" y="1729405"/>
                <a:ext cx="244958" cy="98055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31" name="Freeform 225">
                <a:extLst>
                  <a:ext uri="{FF2B5EF4-FFF2-40B4-BE49-F238E27FC236}">
                    <a16:creationId xmlns:a16="http://schemas.microsoft.com/office/drawing/2014/main" id="{FA310403-3F22-3E40-8C9F-52F3DBCCBEB2}"/>
                  </a:ext>
                </a:extLst>
              </p:cNvPr>
              <p:cNvSpPr/>
              <p:nvPr/>
            </p:nvSpPr>
            <p:spPr bwMode="auto">
              <a:xfrm>
                <a:off x="2090176" y="1731125"/>
                <a:ext cx="239746" cy="96336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132" name="Straight Connector 226">
                <a:extLst>
                  <a:ext uri="{FF2B5EF4-FFF2-40B4-BE49-F238E27FC236}">
                    <a16:creationId xmlns:a16="http://schemas.microsoft.com/office/drawing/2014/main" id="{B93F3943-4E11-D54E-8FEC-E72291003AA4}"/>
                  </a:ext>
                </a:extLst>
              </p:cNvPr>
              <p:cNvCxnSpPr>
                <a:endCxn id="127" idx="2"/>
              </p:cNvCxnSpPr>
              <p:nvPr/>
            </p:nvCxnSpPr>
            <p:spPr bwMode="auto">
              <a:xfrm flipH="1" flipV="1">
                <a:off x="1871277" y="1736286"/>
                <a:ext cx="2607" cy="12386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227">
                <a:extLst>
                  <a:ext uri="{FF2B5EF4-FFF2-40B4-BE49-F238E27FC236}">
                    <a16:creationId xmlns:a16="http://schemas.microsoft.com/office/drawing/2014/main" id="{51071A56-BD15-5940-A932-CDD1C9780EFF}"/>
                  </a:ext>
                </a:extLst>
              </p:cNvPr>
              <p:cNvCxnSpPr/>
              <p:nvPr/>
            </p:nvCxnSpPr>
            <p:spPr bwMode="auto">
              <a:xfrm flipH="1" flipV="1">
                <a:off x="2997041" y="1732846"/>
                <a:ext cx="2607" cy="12558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Group 216">
              <a:extLst>
                <a:ext uri="{FF2B5EF4-FFF2-40B4-BE49-F238E27FC236}">
                  <a16:creationId xmlns:a16="http://schemas.microsoft.com/office/drawing/2014/main" id="{CEB60275-8C1E-4040-87A1-8F6C73069D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4421" y="2907714"/>
              <a:ext cx="356318" cy="276394"/>
              <a:chOff x="741104" y="1743005"/>
              <a:chExt cx="356318" cy="276394"/>
            </a:xfrm>
          </p:grpSpPr>
          <p:sp>
            <p:nvSpPr>
              <p:cNvPr id="123" name="Oval 217">
                <a:extLst>
                  <a:ext uri="{FF2B5EF4-FFF2-40B4-BE49-F238E27FC236}">
                    <a16:creationId xmlns:a16="http://schemas.microsoft.com/office/drawing/2014/main" id="{FE971A1D-7904-B440-85B7-CE8BBF3378D1}"/>
                  </a:ext>
                </a:extLst>
              </p:cNvPr>
              <p:cNvSpPr/>
              <p:nvPr/>
            </p:nvSpPr>
            <p:spPr bwMode="auto">
              <a:xfrm>
                <a:off x="741104" y="1850700"/>
                <a:ext cx="356318" cy="168699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/>
              </a:p>
            </p:txBody>
          </p:sp>
          <p:sp>
            <p:nvSpPr>
              <p:cNvPr id="124" name="TextBox 218">
                <a:extLst>
                  <a:ext uri="{FF2B5EF4-FFF2-40B4-BE49-F238E27FC236}">
                    <a16:creationId xmlns:a16="http://schemas.microsoft.com/office/drawing/2014/main" id="{85E0E091-B0BC-5849-99F5-8B58BACEEDA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3895" y="1743005"/>
                <a:ext cx="246718" cy="2669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u="none"/>
                  <a:t>y</a:t>
                </a:r>
              </a:p>
            </p:txBody>
          </p:sp>
        </p:grpSp>
      </p:grpSp>
      <p:grpSp>
        <p:nvGrpSpPr>
          <p:cNvPr id="134" name="Group 228">
            <a:extLst>
              <a:ext uri="{FF2B5EF4-FFF2-40B4-BE49-F238E27FC236}">
                <a16:creationId xmlns:a16="http://schemas.microsoft.com/office/drawing/2014/main" id="{1804B3F4-A608-A346-B134-54FE2B8532B4}"/>
              </a:ext>
            </a:extLst>
          </p:cNvPr>
          <p:cNvGrpSpPr>
            <a:grpSpLocks/>
          </p:cNvGrpSpPr>
          <p:nvPr/>
        </p:nvGrpSpPr>
        <p:grpSpPr bwMode="auto">
          <a:xfrm>
            <a:off x="3278187" y="3090074"/>
            <a:ext cx="687388" cy="404067"/>
            <a:chOff x="1736090" y="2893762"/>
            <a:chExt cx="565150" cy="292100"/>
          </a:xfrm>
        </p:grpSpPr>
        <p:grpSp>
          <p:nvGrpSpPr>
            <p:cNvPr id="135" name="Group 327">
              <a:extLst>
                <a:ext uri="{FF2B5EF4-FFF2-40B4-BE49-F238E27FC236}">
                  <a16:creationId xmlns:a16="http://schemas.microsoft.com/office/drawing/2014/main" id="{8B4EA34E-8AF1-8540-AAFD-ECC6060B1F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139" name="Oval 233">
                <a:extLst>
                  <a:ext uri="{FF2B5EF4-FFF2-40B4-BE49-F238E27FC236}">
                    <a16:creationId xmlns:a16="http://schemas.microsoft.com/office/drawing/2014/main" id="{1860513A-A046-EB45-BF25-9BE54381A3AC}"/>
                  </a:ext>
                </a:extLst>
              </p:cNvPr>
              <p:cNvSpPr/>
              <p:nvPr/>
            </p:nvSpPr>
            <p:spPr bwMode="auto">
              <a:xfrm flipV="1">
                <a:off x="1873884" y="1693279"/>
                <a:ext cx="1125764" cy="32169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40" name="Rectangle 234">
                <a:extLst>
                  <a:ext uri="{FF2B5EF4-FFF2-40B4-BE49-F238E27FC236}">
                    <a16:creationId xmlns:a16="http://schemas.microsoft.com/office/drawing/2014/main" id="{B83A17E0-AC83-1F42-9C97-9ADF145A74CA}"/>
                  </a:ext>
                </a:extLst>
              </p:cNvPr>
              <p:cNvSpPr/>
              <p:nvPr/>
            </p:nvSpPr>
            <p:spPr bwMode="auto">
              <a:xfrm>
                <a:off x="1871277" y="1741447"/>
                <a:ext cx="1128371" cy="1135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41" name="Oval 235">
                <a:extLst>
                  <a:ext uri="{FF2B5EF4-FFF2-40B4-BE49-F238E27FC236}">
                    <a16:creationId xmlns:a16="http://schemas.microsoft.com/office/drawing/2014/main" id="{E1AD5A54-6B16-2C44-82CF-47AE047AA620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764" cy="32169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42" name="Freeform 236">
                <a:extLst>
                  <a:ext uri="{FF2B5EF4-FFF2-40B4-BE49-F238E27FC236}">
                    <a16:creationId xmlns:a16="http://schemas.microsoft.com/office/drawing/2014/main" id="{CE72350C-4946-B94F-B4D7-B078D872DC4C}"/>
                  </a:ext>
                </a:extLst>
              </p:cNvPr>
              <p:cNvSpPr/>
              <p:nvPr/>
            </p:nvSpPr>
            <p:spPr bwMode="auto">
              <a:xfrm>
                <a:off x="2160537" y="1674356"/>
                <a:ext cx="547247" cy="15998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43" name="Freeform 237">
                <a:extLst>
                  <a:ext uri="{FF2B5EF4-FFF2-40B4-BE49-F238E27FC236}">
                    <a16:creationId xmlns:a16="http://schemas.microsoft.com/office/drawing/2014/main" id="{A7262FD5-04B8-D94F-AD18-9A5FA8BB3672}"/>
                  </a:ext>
                </a:extLst>
              </p:cNvPr>
              <p:cNvSpPr/>
              <p:nvPr/>
            </p:nvSpPr>
            <p:spPr bwMode="auto">
              <a:xfrm>
                <a:off x="2103206" y="1633070"/>
                <a:ext cx="661908" cy="111818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44" name="Freeform 238">
                <a:extLst>
                  <a:ext uri="{FF2B5EF4-FFF2-40B4-BE49-F238E27FC236}">
                    <a16:creationId xmlns:a16="http://schemas.microsoft.com/office/drawing/2014/main" id="{94C2AB93-18DC-6949-A8B2-E6FE4185D49A}"/>
                  </a:ext>
                </a:extLst>
              </p:cNvPr>
              <p:cNvSpPr/>
              <p:nvPr/>
            </p:nvSpPr>
            <p:spPr bwMode="auto">
              <a:xfrm>
                <a:off x="2535791" y="1729405"/>
                <a:ext cx="244958" cy="98055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45" name="Freeform 239">
                <a:extLst>
                  <a:ext uri="{FF2B5EF4-FFF2-40B4-BE49-F238E27FC236}">
                    <a16:creationId xmlns:a16="http://schemas.microsoft.com/office/drawing/2014/main" id="{E2E760C7-C438-8640-B020-CE1152F66503}"/>
                  </a:ext>
                </a:extLst>
              </p:cNvPr>
              <p:cNvSpPr/>
              <p:nvPr/>
            </p:nvSpPr>
            <p:spPr bwMode="auto">
              <a:xfrm>
                <a:off x="2090176" y="1731125"/>
                <a:ext cx="239746" cy="96336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146" name="Straight Connector 240">
                <a:extLst>
                  <a:ext uri="{FF2B5EF4-FFF2-40B4-BE49-F238E27FC236}">
                    <a16:creationId xmlns:a16="http://schemas.microsoft.com/office/drawing/2014/main" id="{A455AEFC-D090-FF46-836A-ADA17C11A50B}"/>
                  </a:ext>
                </a:extLst>
              </p:cNvPr>
              <p:cNvCxnSpPr>
                <a:endCxn id="141" idx="2"/>
              </p:cNvCxnSpPr>
              <p:nvPr/>
            </p:nvCxnSpPr>
            <p:spPr bwMode="auto">
              <a:xfrm flipH="1" flipV="1">
                <a:off x="1871277" y="1736286"/>
                <a:ext cx="2607" cy="12386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241">
                <a:extLst>
                  <a:ext uri="{FF2B5EF4-FFF2-40B4-BE49-F238E27FC236}">
                    <a16:creationId xmlns:a16="http://schemas.microsoft.com/office/drawing/2014/main" id="{47D8239C-21D5-474F-B802-08087CAF7994}"/>
                  </a:ext>
                </a:extLst>
              </p:cNvPr>
              <p:cNvCxnSpPr/>
              <p:nvPr/>
            </p:nvCxnSpPr>
            <p:spPr bwMode="auto">
              <a:xfrm flipH="1" flipV="1">
                <a:off x="2997041" y="1732846"/>
                <a:ext cx="2607" cy="12558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230">
              <a:extLst>
                <a:ext uri="{FF2B5EF4-FFF2-40B4-BE49-F238E27FC236}">
                  <a16:creationId xmlns:a16="http://schemas.microsoft.com/office/drawing/2014/main" id="{1DD9EB04-B124-4442-9D4D-D425B70AE1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4421" y="2907714"/>
              <a:ext cx="356318" cy="276394"/>
              <a:chOff x="741104" y="1743005"/>
              <a:chExt cx="356318" cy="276394"/>
            </a:xfrm>
          </p:grpSpPr>
          <p:sp>
            <p:nvSpPr>
              <p:cNvPr id="137" name="Oval 231">
                <a:extLst>
                  <a:ext uri="{FF2B5EF4-FFF2-40B4-BE49-F238E27FC236}">
                    <a16:creationId xmlns:a16="http://schemas.microsoft.com/office/drawing/2014/main" id="{2AEC0107-FCD6-BD42-BC77-8CCC0C6D65A7}"/>
                  </a:ext>
                </a:extLst>
              </p:cNvPr>
              <p:cNvSpPr/>
              <p:nvPr/>
            </p:nvSpPr>
            <p:spPr bwMode="auto">
              <a:xfrm>
                <a:off x="741104" y="1850700"/>
                <a:ext cx="356318" cy="168699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/>
              </a:p>
            </p:txBody>
          </p:sp>
          <p:sp>
            <p:nvSpPr>
              <p:cNvPr id="138" name="TextBox 232">
                <a:extLst>
                  <a:ext uri="{FF2B5EF4-FFF2-40B4-BE49-F238E27FC236}">
                    <a16:creationId xmlns:a16="http://schemas.microsoft.com/office/drawing/2014/main" id="{72BAE894-5901-E247-A087-5097F0634F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3895" y="1743005"/>
                <a:ext cx="246718" cy="2669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u="none"/>
                  <a:t>x</a:t>
                </a:r>
              </a:p>
            </p:txBody>
          </p:sp>
        </p:grpSp>
      </p:grpSp>
      <p:sp>
        <p:nvSpPr>
          <p:cNvPr id="148" name="TextBox 14">
            <a:extLst>
              <a:ext uri="{FF2B5EF4-FFF2-40B4-BE49-F238E27FC236}">
                <a16:creationId xmlns:a16="http://schemas.microsoft.com/office/drawing/2014/main" id="{EFEF3C5E-AA2E-B642-A4D1-74F767562B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130" y="3789040"/>
            <a:ext cx="8609180" cy="953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由于策略因素网络运营商希望</a:t>
            </a:r>
            <a:r>
              <a:rPr lang="en-US" altLang="zh-CN" sz="24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u-z</a:t>
            </a:r>
            <a:r>
              <a:rPr lang="zh-CN" altLang="en-US" sz="24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的流量经过</a:t>
            </a:r>
            <a:r>
              <a:rPr lang="en-US" altLang="zh-CN" sz="2400" u="none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uvwz</a:t>
            </a:r>
            <a:r>
              <a:rPr lang="zh-CN" altLang="en-US" sz="24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，</a:t>
            </a:r>
            <a:r>
              <a:rPr lang="en-US" altLang="zh-CN" sz="24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x-z</a:t>
            </a:r>
            <a:r>
              <a:rPr lang="zh-CN" altLang="en-US" sz="24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的流量经过</a:t>
            </a:r>
            <a:r>
              <a:rPr lang="en-US" altLang="zh-CN" sz="2400" u="none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xwyz</a:t>
            </a:r>
            <a:endParaRPr lang="en-US" altLang="zh-CN" sz="2400" u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3E218A52-C637-C94A-89E4-0FF35A909985}"/>
              </a:ext>
            </a:extLst>
          </p:cNvPr>
          <p:cNvCxnSpPr>
            <a:cxnSpLocks/>
          </p:cNvCxnSpPr>
          <p:nvPr/>
        </p:nvCxnSpPr>
        <p:spPr bwMode="auto">
          <a:xfrm flipV="1">
            <a:off x="2699792" y="2279942"/>
            <a:ext cx="723900" cy="284962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" name="直线连接符 155">
            <a:extLst>
              <a:ext uri="{FF2B5EF4-FFF2-40B4-BE49-F238E27FC236}">
                <a16:creationId xmlns:a16="http://schemas.microsoft.com/office/drawing/2014/main" id="{2209A56F-D053-6144-BEDF-B0F10EE8958F}"/>
              </a:ext>
            </a:extLst>
          </p:cNvPr>
          <p:cNvCxnSpPr>
            <a:cxnSpLocks/>
          </p:cNvCxnSpPr>
          <p:nvPr/>
        </p:nvCxnSpPr>
        <p:spPr bwMode="auto">
          <a:xfrm flipV="1">
            <a:off x="4041776" y="2132856"/>
            <a:ext cx="788986" cy="2382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直线连接符 158">
            <a:extLst>
              <a:ext uri="{FF2B5EF4-FFF2-40B4-BE49-F238E27FC236}">
                <a16:creationId xmlns:a16="http://schemas.microsoft.com/office/drawing/2014/main" id="{211DFC2F-624C-AD41-AFC3-475AF2956094}"/>
              </a:ext>
            </a:extLst>
          </p:cNvPr>
          <p:cNvCxnSpPr>
            <a:cxnSpLocks/>
            <a:endCxn id="113" idx="3"/>
          </p:cNvCxnSpPr>
          <p:nvPr/>
        </p:nvCxnSpPr>
        <p:spPr bwMode="auto">
          <a:xfrm>
            <a:off x="5498308" y="2191545"/>
            <a:ext cx="828301" cy="384785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直线连接符 160">
            <a:extLst>
              <a:ext uri="{FF2B5EF4-FFF2-40B4-BE49-F238E27FC236}">
                <a16:creationId xmlns:a16="http://schemas.microsoft.com/office/drawing/2014/main" id="{4AE0E984-BC72-5043-ABF2-4292C444281D}"/>
              </a:ext>
            </a:extLst>
          </p:cNvPr>
          <p:cNvCxnSpPr>
            <a:cxnSpLocks/>
            <a:stCxn id="141" idx="7"/>
          </p:cNvCxnSpPr>
          <p:nvPr/>
        </p:nvCxnSpPr>
        <p:spPr bwMode="auto">
          <a:xfrm flipV="1">
            <a:off x="3863554" y="2321416"/>
            <a:ext cx="1195202" cy="1022048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E834B942-B99E-0D4D-83ED-98A60AACA25E}"/>
              </a:ext>
            </a:extLst>
          </p:cNvPr>
          <p:cNvCxnSpPr>
            <a:cxnSpLocks/>
            <a:stCxn id="127" idx="4"/>
          </p:cNvCxnSpPr>
          <p:nvPr/>
        </p:nvCxnSpPr>
        <p:spPr bwMode="auto">
          <a:xfrm flipV="1">
            <a:off x="5211762" y="2352978"/>
            <a:ext cx="22108" cy="752972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直线连接符 167">
            <a:extLst>
              <a:ext uri="{FF2B5EF4-FFF2-40B4-BE49-F238E27FC236}">
                <a16:creationId xmlns:a16="http://schemas.microsoft.com/office/drawing/2014/main" id="{8EA620F5-9C8B-8444-801B-CDB8A1305DD3}"/>
              </a:ext>
            </a:extLst>
          </p:cNvPr>
          <p:cNvCxnSpPr>
            <a:cxnSpLocks/>
            <a:endCxn id="111" idx="1"/>
          </p:cNvCxnSpPr>
          <p:nvPr/>
        </p:nvCxnSpPr>
        <p:spPr bwMode="auto">
          <a:xfrm flipV="1">
            <a:off x="5601157" y="2894194"/>
            <a:ext cx="727039" cy="423936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" name="矩形 169">
            <a:extLst>
              <a:ext uri="{FF2B5EF4-FFF2-40B4-BE49-F238E27FC236}">
                <a16:creationId xmlns:a16="http://schemas.microsoft.com/office/drawing/2014/main" id="{20A5E9C0-4F61-8C4D-8E24-553C8B8AFEA5}"/>
              </a:ext>
            </a:extLst>
          </p:cNvPr>
          <p:cNvSpPr/>
          <p:nvPr/>
        </p:nvSpPr>
        <p:spPr>
          <a:xfrm>
            <a:off x="775742" y="5338654"/>
            <a:ext cx="7540674" cy="953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1)</a:t>
            </a:r>
            <a:r>
              <a:rPr lang="zh-CN" altLang="en-US" sz="24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 定义链路权重，以便路由算法计算出所希望的路由。</a:t>
            </a:r>
            <a:endParaRPr lang="en-US" altLang="zh-CN" sz="2400" u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2)</a:t>
            </a:r>
            <a:r>
              <a:rPr lang="zh-CN" altLang="en-US" sz="24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采用新的路由算法</a:t>
            </a:r>
            <a:r>
              <a:rPr lang="en-US" altLang="zh-CN" sz="24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.</a:t>
            </a:r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A7C242D1-F430-584E-973A-C11BBF48FF44}"/>
              </a:ext>
            </a:extLst>
          </p:cNvPr>
          <p:cNvSpPr/>
          <p:nvPr/>
        </p:nvSpPr>
        <p:spPr>
          <a:xfrm>
            <a:off x="365859" y="3212976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需求：</a:t>
            </a:r>
            <a:endParaRPr lang="en-US" altLang="zh-CN" sz="3200" u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4E9AFAAD-CE3F-E041-9E1D-AA59B135AAFC}"/>
              </a:ext>
            </a:extLst>
          </p:cNvPr>
          <p:cNvSpPr/>
          <p:nvPr/>
        </p:nvSpPr>
        <p:spPr>
          <a:xfrm>
            <a:off x="324129" y="4725523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方案：</a:t>
            </a:r>
            <a:endParaRPr lang="en-US" altLang="zh-CN" sz="3200" u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558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7E1F68-93AC-9B42-87B7-F1300D03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kern="1200" dirty="0">
                <a:latin typeface="Calibri" panose="020F0502020204030204" pitchFamily="34" charset="0"/>
                <a:ea typeface="MS PGothic" panose="020B0600070205080204" pitchFamily="34" charset="-128"/>
              </a:rPr>
              <a:t>传统方式无法面对的挑战</a:t>
            </a:r>
            <a:r>
              <a:rPr lang="zh-CN" altLang="en-US" sz="3200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：负载均衡路由</a:t>
            </a:r>
          </a:p>
        </p:txBody>
      </p:sp>
      <p:grpSp>
        <p:nvGrpSpPr>
          <p:cNvPr id="5" name="Group 1612">
            <a:extLst>
              <a:ext uri="{FF2B5EF4-FFF2-40B4-BE49-F238E27FC236}">
                <a16:creationId xmlns:a16="http://schemas.microsoft.com/office/drawing/2014/main" id="{CB664BCC-61BD-1841-A059-F362522B34D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84238" y="2394743"/>
            <a:ext cx="855663" cy="655639"/>
            <a:chOff x="2839" y="3501"/>
            <a:chExt cx="755" cy="803"/>
          </a:xfrm>
        </p:grpSpPr>
        <p:pic>
          <p:nvPicPr>
            <p:cNvPr id="6" name="Picture 1613" descr="desktop_computer_stylized_medium">
              <a:extLst>
                <a:ext uri="{FF2B5EF4-FFF2-40B4-BE49-F238E27FC236}">
                  <a16:creationId xmlns:a16="http://schemas.microsoft.com/office/drawing/2014/main" id="{D50C3929-E5AE-3047-A6A4-2121A1F2D9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Freeform 1614">
              <a:extLst>
                <a:ext uri="{FF2B5EF4-FFF2-40B4-BE49-F238E27FC236}">
                  <a16:creationId xmlns:a16="http://schemas.microsoft.com/office/drawing/2014/main" id="{457E30A4-B660-494A-B271-45E448A14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 u="none"/>
            </a:p>
          </p:txBody>
        </p:sp>
      </p:grpSp>
      <p:sp>
        <p:nvSpPr>
          <p:cNvPr id="8" name="Freeform 3">
            <a:extLst>
              <a:ext uri="{FF2B5EF4-FFF2-40B4-BE49-F238E27FC236}">
                <a16:creationId xmlns:a16="http://schemas.microsoft.com/office/drawing/2014/main" id="{EEC494D4-E332-AA43-9C01-E8C2C44C1F55}"/>
              </a:ext>
            </a:extLst>
          </p:cNvPr>
          <p:cNvSpPr>
            <a:spLocks/>
          </p:cNvSpPr>
          <p:nvPr/>
        </p:nvSpPr>
        <p:spPr bwMode="auto">
          <a:xfrm>
            <a:off x="2000250" y="1316832"/>
            <a:ext cx="5143500" cy="2403475"/>
          </a:xfrm>
          <a:custGeom>
            <a:avLst/>
            <a:gdLst>
              <a:gd name="T0" fmla="*/ 0 w 2250"/>
              <a:gd name="T1" fmla="*/ 2147483646 h 1409"/>
              <a:gd name="T2" fmla="*/ 2147483646 w 2250"/>
              <a:gd name="T3" fmla="*/ 2147483646 h 1409"/>
              <a:gd name="T4" fmla="*/ 2147483646 w 2250"/>
              <a:gd name="T5" fmla="*/ 2147483646 h 1409"/>
              <a:gd name="T6" fmla="*/ 2147483646 w 2250"/>
              <a:gd name="T7" fmla="*/ 2147483646 h 1409"/>
              <a:gd name="T8" fmla="*/ 2147483646 w 2250"/>
              <a:gd name="T9" fmla="*/ 2147483646 h 1409"/>
              <a:gd name="T10" fmla="*/ 2147483646 w 2250"/>
              <a:gd name="T11" fmla="*/ 2147483646 h 1409"/>
              <a:gd name="T12" fmla="*/ 2147483646 w 2250"/>
              <a:gd name="T13" fmla="*/ 2147483646 h 1409"/>
              <a:gd name="T14" fmla="*/ 2147483646 w 2250"/>
              <a:gd name="T15" fmla="*/ 2147483646 h 1409"/>
              <a:gd name="T16" fmla="*/ 2147483646 w 2250"/>
              <a:gd name="T17" fmla="*/ 2147483646 h 1409"/>
              <a:gd name="T18" fmla="*/ 2147483646 w 2250"/>
              <a:gd name="T19" fmla="*/ 2147483646 h 1409"/>
              <a:gd name="T20" fmla="*/ 0 w 2250"/>
              <a:gd name="T21" fmla="*/ 2147483646 h 140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250"/>
              <a:gd name="T34" fmla="*/ 0 h 1409"/>
              <a:gd name="T35" fmla="*/ 2250 w 2250"/>
              <a:gd name="T36" fmla="*/ 1409 h 140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250" h="1409">
                <a:moveTo>
                  <a:pt x="0" y="624"/>
                </a:moveTo>
                <a:cubicBezTo>
                  <a:pt x="5" y="506"/>
                  <a:pt x="131" y="419"/>
                  <a:pt x="219" y="321"/>
                </a:cubicBezTo>
                <a:cubicBezTo>
                  <a:pt x="307" y="223"/>
                  <a:pt x="307" y="70"/>
                  <a:pt x="529" y="35"/>
                </a:cubicBezTo>
                <a:cubicBezTo>
                  <a:pt x="751" y="0"/>
                  <a:pt x="1311" y="36"/>
                  <a:pt x="1551" y="111"/>
                </a:cubicBezTo>
                <a:cubicBezTo>
                  <a:pt x="1791" y="186"/>
                  <a:pt x="1860" y="351"/>
                  <a:pt x="1968" y="483"/>
                </a:cubicBezTo>
                <a:cubicBezTo>
                  <a:pt x="2076" y="615"/>
                  <a:pt x="2250" y="767"/>
                  <a:pt x="2199" y="906"/>
                </a:cubicBezTo>
                <a:cubicBezTo>
                  <a:pt x="2148" y="1045"/>
                  <a:pt x="1860" y="1234"/>
                  <a:pt x="1659" y="1314"/>
                </a:cubicBezTo>
                <a:cubicBezTo>
                  <a:pt x="1458" y="1394"/>
                  <a:pt x="1192" y="1379"/>
                  <a:pt x="993" y="1386"/>
                </a:cubicBezTo>
                <a:cubicBezTo>
                  <a:pt x="794" y="1393"/>
                  <a:pt x="613" y="1409"/>
                  <a:pt x="465" y="1356"/>
                </a:cubicBezTo>
                <a:cubicBezTo>
                  <a:pt x="317" y="1303"/>
                  <a:pt x="180" y="1190"/>
                  <a:pt x="102" y="1068"/>
                </a:cubicBezTo>
                <a:cubicBezTo>
                  <a:pt x="24" y="946"/>
                  <a:pt x="21" y="716"/>
                  <a:pt x="0" y="624"/>
                </a:cubicBezTo>
                <a:close/>
              </a:path>
            </a:pathLst>
          </a:cu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D12E0D4D-9AB9-EF45-9998-A0E8AE001D14}"/>
              </a:ext>
            </a:extLst>
          </p:cNvPr>
          <p:cNvSpPr>
            <a:spLocks/>
          </p:cNvSpPr>
          <p:nvPr/>
        </p:nvSpPr>
        <p:spPr bwMode="auto">
          <a:xfrm>
            <a:off x="2774951" y="2220119"/>
            <a:ext cx="782637" cy="317500"/>
          </a:xfrm>
          <a:custGeom>
            <a:avLst/>
            <a:gdLst>
              <a:gd name="T0" fmla="*/ 0 w 342"/>
              <a:gd name="T1" fmla="*/ 2147483646 h 186"/>
              <a:gd name="T2" fmla="*/ 2147483646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sp>
        <p:nvSpPr>
          <p:cNvPr id="10" name="Freeform 35">
            <a:extLst>
              <a:ext uri="{FF2B5EF4-FFF2-40B4-BE49-F238E27FC236}">
                <a16:creationId xmlns:a16="http://schemas.microsoft.com/office/drawing/2014/main" id="{FBBB24D4-573A-7343-8837-7952BB5E8B04}"/>
              </a:ext>
            </a:extLst>
          </p:cNvPr>
          <p:cNvSpPr>
            <a:spLocks/>
          </p:cNvSpPr>
          <p:nvPr/>
        </p:nvSpPr>
        <p:spPr bwMode="auto">
          <a:xfrm>
            <a:off x="5195887" y="2266157"/>
            <a:ext cx="1588" cy="890587"/>
          </a:xfrm>
          <a:custGeom>
            <a:avLst/>
            <a:gdLst>
              <a:gd name="T0" fmla="*/ 0 w 1"/>
              <a:gd name="T1" fmla="*/ 0 h 522"/>
              <a:gd name="T2" fmla="*/ 0 w 1"/>
              <a:gd name="T3" fmla="*/ 2147483646 h 522"/>
              <a:gd name="T4" fmla="*/ 0 60000 65536"/>
              <a:gd name="T5" fmla="*/ 0 60000 65536"/>
              <a:gd name="T6" fmla="*/ 0 w 1"/>
              <a:gd name="T7" fmla="*/ 0 h 522"/>
              <a:gd name="T8" fmla="*/ 1 w 1"/>
              <a:gd name="T9" fmla="*/ 522 h 52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522">
                <a:moveTo>
                  <a:pt x="0" y="0"/>
                </a:moveTo>
                <a:lnTo>
                  <a:pt x="0" y="522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sp>
        <p:nvSpPr>
          <p:cNvPr id="11" name="Freeform 36">
            <a:extLst>
              <a:ext uri="{FF2B5EF4-FFF2-40B4-BE49-F238E27FC236}">
                <a16:creationId xmlns:a16="http://schemas.microsoft.com/office/drawing/2014/main" id="{02F49D05-FBDB-B04A-903B-D9232EEAAB40}"/>
              </a:ext>
            </a:extLst>
          </p:cNvPr>
          <p:cNvSpPr>
            <a:spLocks/>
          </p:cNvSpPr>
          <p:nvPr/>
        </p:nvSpPr>
        <p:spPr bwMode="auto">
          <a:xfrm>
            <a:off x="3611563" y="2277269"/>
            <a:ext cx="3175" cy="915988"/>
          </a:xfrm>
          <a:custGeom>
            <a:avLst/>
            <a:gdLst>
              <a:gd name="T0" fmla="*/ 0 w 1"/>
              <a:gd name="T1" fmla="*/ 0 h 537"/>
              <a:gd name="T2" fmla="*/ 0 w 1"/>
              <a:gd name="T3" fmla="*/ 2147483646 h 537"/>
              <a:gd name="T4" fmla="*/ 0 60000 65536"/>
              <a:gd name="T5" fmla="*/ 0 60000 65536"/>
              <a:gd name="T6" fmla="*/ 0 w 1"/>
              <a:gd name="T7" fmla="*/ 0 h 537"/>
              <a:gd name="T8" fmla="*/ 1 w 1"/>
              <a:gd name="T9" fmla="*/ 537 h 53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537">
                <a:moveTo>
                  <a:pt x="0" y="0"/>
                </a:moveTo>
                <a:lnTo>
                  <a:pt x="0" y="537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sp>
        <p:nvSpPr>
          <p:cNvPr id="12" name="Freeform 37">
            <a:extLst>
              <a:ext uri="{FF2B5EF4-FFF2-40B4-BE49-F238E27FC236}">
                <a16:creationId xmlns:a16="http://schemas.microsoft.com/office/drawing/2014/main" id="{A1B19453-E8E3-8741-8F91-FE6A4C2A6C05}"/>
              </a:ext>
            </a:extLst>
          </p:cNvPr>
          <p:cNvSpPr>
            <a:spLocks/>
          </p:cNvSpPr>
          <p:nvPr/>
        </p:nvSpPr>
        <p:spPr bwMode="auto">
          <a:xfrm>
            <a:off x="3959224" y="2251870"/>
            <a:ext cx="1181100" cy="1038225"/>
          </a:xfrm>
          <a:custGeom>
            <a:avLst/>
            <a:gdLst>
              <a:gd name="T0" fmla="*/ 0 w 378"/>
              <a:gd name="T1" fmla="*/ 2147483646 h 174"/>
              <a:gd name="T2" fmla="*/ 2147483646 w 378"/>
              <a:gd name="T3" fmla="*/ 0 h 174"/>
              <a:gd name="T4" fmla="*/ 0 60000 65536"/>
              <a:gd name="T5" fmla="*/ 0 60000 65536"/>
              <a:gd name="T6" fmla="*/ 0 w 378"/>
              <a:gd name="T7" fmla="*/ 0 h 174"/>
              <a:gd name="T8" fmla="*/ 378 w 378"/>
              <a:gd name="T9" fmla="*/ 174 h 17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8" h="174">
                <a:moveTo>
                  <a:pt x="0" y="174"/>
                </a:moveTo>
                <a:lnTo>
                  <a:pt x="378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sp>
        <p:nvSpPr>
          <p:cNvPr id="13" name="Freeform 38">
            <a:extLst>
              <a:ext uri="{FF2B5EF4-FFF2-40B4-BE49-F238E27FC236}">
                <a16:creationId xmlns:a16="http://schemas.microsoft.com/office/drawing/2014/main" id="{5F0B3620-D2B3-7145-AC46-23DFC787E54A}"/>
              </a:ext>
            </a:extLst>
          </p:cNvPr>
          <p:cNvSpPr>
            <a:spLocks/>
          </p:cNvSpPr>
          <p:nvPr/>
        </p:nvSpPr>
        <p:spPr bwMode="auto">
          <a:xfrm>
            <a:off x="5559424" y="2845595"/>
            <a:ext cx="836612" cy="460375"/>
          </a:xfrm>
          <a:custGeom>
            <a:avLst/>
            <a:gdLst>
              <a:gd name="T0" fmla="*/ 0 w 366"/>
              <a:gd name="T1" fmla="*/ 2147483646 h 270"/>
              <a:gd name="T2" fmla="*/ 2147483646 w 366"/>
              <a:gd name="T3" fmla="*/ 0 h 270"/>
              <a:gd name="T4" fmla="*/ 0 60000 65536"/>
              <a:gd name="T5" fmla="*/ 0 60000 65536"/>
              <a:gd name="T6" fmla="*/ 0 w 366"/>
              <a:gd name="T7" fmla="*/ 0 h 270"/>
              <a:gd name="T8" fmla="*/ 366 w 366"/>
              <a:gd name="T9" fmla="*/ 270 h 27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6" h="270">
                <a:moveTo>
                  <a:pt x="0" y="270"/>
                </a:moveTo>
                <a:lnTo>
                  <a:pt x="366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sp>
        <p:nvSpPr>
          <p:cNvPr id="14" name="Freeform 39">
            <a:extLst>
              <a:ext uri="{FF2B5EF4-FFF2-40B4-BE49-F238E27FC236}">
                <a16:creationId xmlns:a16="http://schemas.microsoft.com/office/drawing/2014/main" id="{F4B3DD21-E1EB-5244-A3B8-36866AB924D8}"/>
              </a:ext>
            </a:extLst>
          </p:cNvPr>
          <p:cNvSpPr>
            <a:spLocks/>
          </p:cNvSpPr>
          <p:nvPr/>
        </p:nvSpPr>
        <p:spPr bwMode="auto">
          <a:xfrm flipV="1">
            <a:off x="3963986" y="3280570"/>
            <a:ext cx="908051" cy="46039"/>
          </a:xfrm>
          <a:custGeom>
            <a:avLst/>
            <a:gdLst>
              <a:gd name="T0" fmla="*/ 2147483646 w 366"/>
              <a:gd name="T1" fmla="*/ 0 h 1"/>
              <a:gd name="T2" fmla="*/ 0 w 366"/>
              <a:gd name="T3" fmla="*/ 0 h 1"/>
              <a:gd name="T4" fmla="*/ 0 60000 65536"/>
              <a:gd name="T5" fmla="*/ 0 60000 65536"/>
              <a:gd name="T6" fmla="*/ 0 w 366"/>
              <a:gd name="T7" fmla="*/ 0 h 1"/>
              <a:gd name="T8" fmla="*/ 366 w 36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6" h="1">
                <a:moveTo>
                  <a:pt x="366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sp>
        <p:nvSpPr>
          <p:cNvPr id="15" name="Freeform 40">
            <a:extLst>
              <a:ext uri="{FF2B5EF4-FFF2-40B4-BE49-F238E27FC236}">
                <a16:creationId xmlns:a16="http://schemas.microsoft.com/office/drawing/2014/main" id="{B4023381-F77B-1447-B937-D86CAC87986E}"/>
              </a:ext>
            </a:extLst>
          </p:cNvPr>
          <p:cNvSpPr>
            <a:spLocks/>
          </p:cNvSpPr>
          <p:nvPr/>
        </p:nvSpPr>
        <p:spPr bwMode="auto">
          <a:xfrm>
            <a:off x="2652711" y="2772568"/>
            <a:ext cx="630239" cy="450851"/>
          </a:xfrm>
          <a:custGeom>
            <a:avLst/>
            <a:gdLst>
              <a:gd name="T0" fmla="*/ 2147483646 w 276"/>
              <a:gd name="T1" fmla="*/ 2147483646 h 264"/>
              <a:gd name="T2" fmla="*/ 0 w 276"/>
              <a:gd name="T3" fmla="*/ 0 h 264"/>
              <a:gd name="T4" fmla="*/ 0 60000 65536"/>
              <a:gd name="T5" fmla="*/ 0 60000 65536"/>
              <a:gd name="T6" fmla="*/ 0 w 276"/>
              <a:gd name="T7" fmla="*/ 0 h 264"/>
              <a:gd name="T8" fmla="*/ 276 w 276"/>
              <a:gd name="T9" fmla="*/ 264 h 26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76" h="264">
                <a:moveTo>
                  <a:pt x="276" y="264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sp>
        <p:nvSpPr>
          <p:cNvPr id="16" name="Freeform 41">
            <a:extLst>
              <a:ext uri="{FF2B5EF4-FFF2-40B4-BE49-F238E27FC236}">
                <a16:creationId xmlns:a16="http://schemas.microsoft.com/office/drawing/2014/main" id="{3B7E3E28-5D6C-1A40-A9DA-0DB909505AE2}"/>
              </a:ext>
            </a:extLst>
          </p:cNvPr>
          <p:cNvSpPr>
            <a:spLocks/>
          </p:cNvSpPr>
          <p:nvPr/>
        </p:nvSpPr>
        <p:spPr bwMode="auto">
          <a:xfrm>
            <a:off x="3989388" y="2148683"/>
            <a:ext cx="836613" cy="1587"/>
          </a:xfrm>
          <a:custGeom>
            <a:avLst/>
            <a:gdLst>
              <a:gd name="T0" fmla="*/ 2147483646 w 366"/>
              <a:gd name="T1" fmla="*/ 0 h 1"/>
              <a:gd name="T2" fmla="*/ 0 w 366"/>
              <a:gd name="T3" fmla="*/ 0 h 1"/>
              <a:gd name="T4" fmla="*/ 0 60000 65536"/>
              <a:gd name="T5" fmla="*/ 0 60000 65536"/>
              <a:gd name="T6" fmla="*/ 0 w 366"/>
              <a:gd name="T7" fmla="*/ 0 h 1"/>
              <a:gd name="T8" fmla="*/ 366 w 36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6" h="1">
                <a:moveTo>
                  <a:pt x="366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sp>
        <p:nvSpPr>
          <p:cNvPr id="17" name="Freeform 42">
            <a:extLst>
              <a:ext uri="{FF2B5EF4-FFF2-40B4-BE49-F238E27FC236}">
                <a16:creationId xmlns:a16="http://schemas.microsoft.com/office/drawing/2014/main" id="{126DA2D2-8BB2-174B-B774-7CE8C9065156}"/>
              </a:ext>
            </a:extLst>
          </p:cNvPr>
          <p:cNvSpPr>
            <a:spLocks/>
          </p:cNvSpPr>
          <p:nvPr/>
        </p:nvSpPr>
        <p:spPr bwMode="auto">
          <a:xfrm>
            <a:off x="5513386" y="2201070"/>
            <a:ext cx="922339" cy="398463"/>
          </a:xfrm>
          <a:custGeom>
            <a:avLst/>
            <a:gdLst>
              <a:gd name="T0" fmla="*/ 2147483646 w 396"/>
              <a:gd name="T1" fmla="*/ 2147483646 h 267"/>
              <a:gd name="T2" fmla="*/ 0 w 396"/>
              <a:gd name="T3" fmla="*/ 0 h 267"/>
              <a:gd name="T4" fmla="*/ 0 60000 65536"/>
              <a:gd name="T5" fmla="*/ 0 60000 65536"/>
              <a:gd name="T6" fmla="*/ 0 w 396"/>
              <a:gd name="T7" fmla="*/ 0 h 267"/>
              <a:gd name="T8" fmla="*/ 396 w 396"/>
              <a:gd name="T9" fmla="*/ 267 h 26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6" h="267">
                <a:moveTo>
                  <a:pt x="396" y="267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sp>
        <p:nvSpPr>
          <p:cNvPr id="18" name="Freeform 43">
            <a:extLst>
              <a:ext uri="{FF2B5EF4-FFF2-40B4-BE49-F238E27FC236}">
                <a16:creationId xmlns:a16="http://schemas.microsoft.com/office/drawing/2014/main" id="{AFD483D3-567C-4F49-9B83-F46B0B9A9E17}"/>
              </a:ext>
            </a:extLst>
          </p:cNvPr>
          <p:cNvSpPr>
            <a:spLocks/>
          </p:cNvSpPr>
          <p:nvPr/>
        </p:nvSpPr>
        <p:spPr bwMode="auto">
          <a:xfrm>
            <a:off x="2520951" y="1412082"/>
            <a:ext cx="2536825" cy="1100137"/>
          </a:xfrm>
          <a:custGeom>
            <a:avLst/>
            <a:gdLst>
              <a:gd name="T0" fmla="*/ 2147483646 w 1110"/>
              <a:gd name="T1" fmla="*/ 2147483646 h 645"/>
              <a:gd name="T2" fmla="*/ 0 w 1110"/>
              <a:gd name="T3" fmla="*/ 2147483646 h 645"/>
              <a:gd name="T4" fmla="*/ 0 60000 65536"/>
              <a:gd name="T5" fmla="*/ 0 60000 65536"/>
              <a:gd name="T6" fmla="*/ 0 w 1110"/>
              <a:gd name="T7" fmla="*/ 0 h 645"/>
              <a:gd name="T8" fmla="*/ 1110 w 1110"/>
              <a:gd name="T9" fmla="*/ 645 h 64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10" h="645">
                <a:moveTo>
                  <a:pt x="1110" y="342"/>
                </a:moveTo>
                <a:cubicBezTo>
                  <a:pt x="1104" y="0"/>
                  <a:pt x="21" y="63"/>
                  <a:pt x="0" y="645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sp>
        <p:nvSpPr>
          <p:cNvPr id="19" name="Text Box 62">
            <a:extLst>
              <a:ext uri="{FF2B5EF4-FFF2-40B4-BE49-F238E27FC236}">
                <a16:creationId xmlns:a16="http://schemas.microsoft.com/office/drawing/2014/main" id="{097FB212-97E1-0C48-9C0B-616113C791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1219" y="2131219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u="none">
                <a:ea typeface="MS PGothic" panose="020B0600070205080204" pitchFamily="34" charset="-128"/>
              </a:rPr>
              <a:t>2</a:t>
            </a:r>
          </a:p>
        </p:txBody>
      </p:sp>
      <p:sp>
        <p:nvSpPr>
          <p:cNvPr id="20" name="Text Box 63">
            <a:extLst>
              <a:ext uri="{FF2B5EF4-FFF2-40B4-BE49-F238E27FC236}">
                <a16:creationId xmlns:a16="http://schemas.microsoft.com/office/drawing/2014/main" id="{7B00F7D1-4DED-364E-B1CD-FEAE72A3B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6557" y="2505869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u="none">
                <a:ea typeface="MS PGothic" panose="020B0600070205080204" pitchFamily="34" charset="-128"/>
              </a:rPr>
              <a:t>2</a:t>
            </a:r>
          </a:p>
        </p:txBody>
      </p:sp>
      <p:sp>
        <p:nvSpPr>
          <p:cNvPr id="21" name="Text Box 64">
            <a:extLst>
              <a:ext uri="{FF2B5EF4-FFF2-40B4-BE49-F238E27FC236}">
                <a16:creationId xmlns:a16="http://schemas.microsoft.com/office/drawing/2014/main" id="{BCC328C5-BDB0-3544-87A4-136B93E07D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2783" y="2869407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u="none">
                <a:ea typeface="MS PGothic" panose="020B0600070205080204" pitchFamily="34" charset="-128"/>
              </a:rPr>
              <a:t>1</a:t>
            </a:r>
          </a:p>
        </p:txBody>
      </p:sp>
      <p:sp>
        <p:nvSpPr>
          <p:cNvPr id="22" name="Text Box 65">
            <a:extLst>
              <a:ext uri="{FF2B5EF4-FFF2-40B4-BE49-F238E27FC236}">
                <a16:creationId xmlns:a16="http://schemas.microsoft.com/office/drawing/2014/main" id="{59FB65F6-F49D-1442-A513-0633DBFFF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4444" y="2664619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u="none">
                <a:ea typeface="MS PGothic" panose="020B0600070205080204" pitchFamily="34" charset="-128"/>
              </a:rPr>
              <a:t>3</a:t>
            </a:r>
          </a:p>
        </p:txBody>
      </p:sp>
      <p:sp>
        <p:nvSpPr>
          <p:cNvPr id="23" name="Text Box 66">
            <a:extLst>
              <a:ext uri="{FF2B5EF4-FFF2-40B4-BE49-F238E27FC236}">
                <a16:creationId xmlns:a16="http://schemas.microsoft.com/office/drawing/2014/main" id="{1E91EDFF-8442-8949-BDE3-19E043058B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9983" y="3267869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u="none">
                <a:ea typeface="MS PGothic" panose="020B0600070205080204" pitchFamily="34" charset="-128"/>
              </a:rPr>
              <a:t>1</a:t>
            </a:r>
          </a:p>
        </p:txBody>
      </p:sp>
      <p:sp>
        <p:nvSpPr>
          <p:cNvPr id="24" name="Text Box 67">
            <a:extLst>
              <a:ext uri="{FF2B5EF4-FFF2-40B4-BE49-F238E27FC236}">
                <a16:creationId xmlns:a16="http://schemas.microsoft.com/office/drawing/2014/main" id="{6B3C9441-8C1E-BE41-9B64-3A2D98757C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3101" y="2536032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u="none">
                <a:ea typeface="MS PGothic" panose="020B0600070205080204" pitchFamily="34" charset="-128"/>
              </a:rPr>
              <a:t>1</a:t>
            </a:r>
          </a:p>
        </p:txBody>
      </p:sp>
      <p:sp>
        <p:nvSpPr>
          <p:cNvPr id="25" name="Text Box 68">
            <a:extLst>
              <a:ext uri="{FF2B5EF4-FFF2-40B4-BE49-F238E27FC236}">
                <a16:creationId xmlns:a16="http://schemas.microsoft.com/office/drawing/2014/main" id="{304850ED-EF47-9D47-9014-961975A5A7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6219" y="2986883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u="none">
                <a:ea typeface="MS PGothic" panose="020B0600070205080204" pitchFamily="34" charset="-128"/>
              </a:rPr>
              <a:t>2</a:t>
            </a:r>
          </a:p>
        </p:txBody>
      </p:sp>
      <p:sp>
        <p:nvSpPr>
          <p:cNvPr id="26" name="Text Box 69">
            <a:extLst>
              <a:ext uri="{FF2B5EF4-FFF2-40B4-BE49-F238E27FC236}">
                <a16:creationId xmlns:a16="http://schemas.microsoft.com/office/drawing/2014/main" id="{9C1D9E3B-CD58-9240-90CD-3623101220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4307" y="2070895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u="none">
                <a:ea typeface="MS PGothic" panose="020B0600070205080204" pitchFamily="34" charset="-128"/>
              </a:rPr>
              <a:t>5</a:t>
            </a:r>
          </a:p>
        </p:txBody>
      </p:sp>
      <p:sp>
        <p:nvSpPr>
          <p:cNvPr id="27" name="Text Box 70">
            <a:extLst>
              <a:ext uri="{FF2B5EF4-FFF2-40B4-BE49-F238E27FC236}">
                <a16:creationId xmlns:a16="http://schemas.microsoft.com/office/drawing/2014/main" id="{1FBC5AA1-65CE-014D-A0B6-5A63C6CA4F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4732" y="1813719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u="none">
                <a:ea typeface="MS PGothic" panose="020B0600070205080204" pitchFamily="34" charset="-128"/>
              </a:rPr>
              <a:t>3</a:t>
            </a:r>
          </a:p>
        </p:txBody>
      </p:sp>
      <p:sp>
        <p:nvSpPr>
          <p:cNvPr id="28" name="Text Box 71">
            <a:extLst>
              <a:ext uri="{FF2B5EF4-FFF2-40B4-BE49-F238E27FC236}">
                <a16:creationId xmlns:a16="http://schemas.microsoft.com/office/drawing/2014/main" id="{ED676205-52DB-7D48-90C8-9224F8D55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2251" y="1359695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u="none">
                <a:ea typeface="MS PGothic" panose="020B0600070205080204" pitchFamily="34" charset="-128"/>
              </a:rPr>
              <a:t>5</a:t>
            </a:r>
          </a:p>
        </p:txBody>
      </p:sp>
      <p:grpSp>
        <p:nvGrpSpPr>
          <p:cNvPr id="29" name="Group 1507">
            <a:extLst>
              <a:ext uri="{FF2B5EF4-FFF2-40B4-BE49-F238E27FC236}">
                <a16:creationId xmlns:a16="http://schemas.microsoft.com/office/drawing/2014/main" id="{4E6BF874-023E-9246-8220-81AFD1206571}"/>
              </a:ext>
            </a:extLst>
          </p:cNvPr>
          <p:cNvGrpSpPr>
            <a:grpSpLocks/>
          </p:cNvGrpSpPr>
          <p:nvPr/>
        </p:nvGrpSpPr>
        <p:grpSpPr bwMode="auto">
          <a:xfrm>
            <a:off x="7332663" y="2380456"/>
            <a:ext cx="427039" cy="711200"/>
            <a:chOff x="4140" y="429"/>
            <a:chExt cx="1425" cy="2396"/>
          </a:xfrm>
        </p:grpSpPr>
        <p:sp>
          <p:nvSpPr>
            <p:cNvPr id="30" name="Freeform 1508">
              <a:extLst>
                <a:ext uri="{FF2B5EF4-FFF2-40B4-BE49-F238E27FC236}">
                  <a16:creationId xmlns:a16="http://schemas.microsoft.com/office/drawing/2014/main" id="{223AEB80-FE1F-424E-8DFF-179F66A68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/>
            </a:p>
          </p:txBody>
        </p:sp>
        <p:sp>
          <p:nvSpPr>
            <p:cNvPr id="31" name="Rectangle 1509">
              <a:extLst>
                <a:ext uri="{FF2B5EF4-FFF2-40B4-BE49-F238E27FC236}">
                  <a16:creationId xmlns:a16="http://schemas.microsoft.com/office/drawing/2014/main" id="{53F2EEC3-DC55-6D44-A551-83DB19705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32" name="Freeform 1510">
              <a:extLst>
                <a:ext uri="{FF2B5EF4-FFF2-40B4-BE49-F238E27FC236}">
                  <a16:creationId xmlns:a16="http://schemas.microsoft.com/office/drawing/2014/main" id="{B1EBDC5D-59AA-E24B-8F85-2EACF9CA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/>
            </a:p>
          </p:txBody>
        </p:sp>
        <p:sp>
          <p:nvSpPr>
            <p:cNvPr id="33" name="Freeform 1511">
              <a:extLst>
                <a:ext uri="{FF2B5EF4-FFF2-40B4-BE49-F238E27FC236}">
                  <a16:creationId xmlns:a16="http://schemas.microsoft.com/office/drawing/2014/main" id="{185D6257-EBBF-1948-9B21-7B7447B00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/>
            </a:p>
          </p:txBody>
        </p:sp>
        <p:sp>
          <p:nvSpPr>
            <p:cNvPr id="34" name="Rectangle 1512">
              <a:extLst>
                <a:ext uri="{FF2B5EF4-FFF2-40B4-BE49-F238E27FC236}">
                  <a16:creationId xmlns:a16="http://schemas.microsoft.com/office/drawing/2014/main" id="{CA0ACD00-F12B-0241-9E39-E607BCB28F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grpSp>
          <p:nvGrpSpPr>
            <p:cNvPr id="35" name="Group 1513">
              <a:extLst>
                <a:ext uri="{FF2B5EF4-FFF2-40B4-BE49-F238E27FC236}">
                  <a16:creationId xmlns:a16="http://schemas.microsoft.com/office/drawing/2014/main" id="{200F4639-D493-824F-89AD-80B3147CB5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0" name="AutoShape 1514">
                <a:extLst>
                  <a:ext uri="{FF2B5EF4-FFF2-40B4-BE49-F238E27FC236}">
                    <a16:creationId xmlns:a16="http://schemas.microsoft.com/office/drawing/2014/main" id="{0B77B45C-4A2C-1242-81AC-5F7C2E1D59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  <p:sp>
            <p:nvSpPr>
              <p:cNvPr id="61" name="AutoShape 1515">
                <a:extLst>
                  <a:ext uri="{FF2B5EF4-FFF2-40B4-BE49-F238E27FC236}">
                    <a16:creationId xmlns:a16="http://schemas.microsoft.com/office/drawing/2014/main" id="{4B71C1EB-9606-1948-9AB2-9AA9396CC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</p:grpSp>
        <p:sp>
          <p:nvSpPr>
            <p:cNvPr id="36" name="Rectangle 1516">
              <a:extLst>
                <a:ext uri="{FF2B5EF4-FFF2-40B4-BE49-F238E27FC236}">
                  <a16:creationId xmlns:a16="http://schemas.microsoft.com/office/drawing/2014/main" id="{247292B1-9C96-1448-9023-0C91B21C7E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grpSp>
          <p:nvGrpSpPr>
            <p:cNvPr id="37" name="Group 1517">
              <a:extLst>
                <a:ext uri="{FF2B5EF4-FFF2-40B4-BE49-F238E27FC236}">
                  <a16:creationId xmlns:a16="http://schemas.microsoft.com/office/drawing/2014/main" id="{E2FE60F8-E1BF-624D-98FA-027CAAA9A9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8" name="AutoShape 1518">
                <a:extLst>
                  <a:ext uri="{FF2B5EF4-FFF2-40B4-BE49-F238E27FC236}">
                    <a16:creationId xmlns:a16="http://schemas.microsoft.com/office/drawing/2014/main" id="{9F7182DB-9454-854F-A863-72B4ECD1A2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  <p:sp>
            <p:nvSpPr>
              <p:cNvPr id="59" name="AutoShape 1519">
                <a:extLst>
                  <a:ext uri="{FF2B5EF4-FFF2-40B4-BE49-F238E27FC236}">
                    <a16:creationId xmlns:a16="http://schemas.microsoft.com/office/drawing/2014/main" id="{CB159758-A2BE-734A-BE9D-EF808FBE51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</p:grpSp>
        <p:sp>
          <p:nvSpPr>
            <p:cNvPr id="38" name="Rectangle 1520">
              <a:extLst>
                <a:ext uri="{FF2B5EF4-FFF2-40B4-BE49-F238E27FC236}">
                  <a16:creationId xmlns:a16="http://schemas.microsoft.com/office/drawing/2014/main" id="{D40F416A-BCF9-754A-8FF8-4978F94BC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39" name="Rectangle 1521">
              <a:extLst>
                <a:ext uri="{FF2B5EF4-FFF2-40B4-BE49-F238E27FC236}">
                  <a16:creationId xmlns:a16="http://schemas.microsoft.com/office/drawing/2014/main" id="{17D55E70-3312-D340-9D00-2E95A8F5E5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grpSp>
          <p:nvGrpSpPr>
            <p:cNvPr id="40" name="Group 1522">
              <a:extLst>
                <a:ext uri="{FF2B5EF4-FFF2-40B4-BE49-F238E27FC236}">
                  <a16:creationId xmlns:a16="http://schemas.microsoft.com/office/drawing/2014/main" id="{B6329AEC-8EB9-6E48-886F-934C67325E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6" name="AutoShape 1523">
                <a:extLst>
                  <a:ext uri="{FF2B5EF4-FFF2-40B4-BE49-F238E27FC236}">
                    <a16:creationId xmlns:a16="http://schemas.microsoft.com/office/drawing/2014/main" id="{A7EC5E3E-654E-6E4C-A325-32A3AB3F99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79"/>
                <a:ext cx="720" cy="13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  <p:sp>
            <p:nvSpPr>
              <p:cNvPr id="57" name="AutoShape 1524">
                <a:extLst>
                  <a:ext uri="{FF2B5EF4-FFF2-40B4-BE49-F238E27FC236}">
                    <a16:creationId xmlns:a16="http://schemas.microsoft.com/office/drawing/2014/main" id="{7FFD682F-CD2E-A445-B919-2F02DA2B30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</p:grpSp>
        <p:sp>
          <p:nvSpPr>
            <p:cNvPr id="41" name="Freeform 1525">
              <a:extLst>
                <a:ext uri="{FF2B5EF4-FFF2-40B4-BE49-F238E27FC236}">
                  <a16:creationId xmlns:a16="http://schemas.microsoft.com/office/drawing/2014/main" id="{576155F8-FD83-9347-8A6D-9E8108718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/>
            </a:p>
          </p:txBody>
        </p:sp>
        <p:grpSp>
          <p:nvGrpSpPr>
            <p:cNvPr id="42" name="Group 1526">
              <a:extLst>
                <a:ext uri="{FF2B5EF4-FFF2-40B4-BE49-F238E27FC236}">
                  <a16:creationId xmlns:a16="http://schemas.microsoft.com/office/drawing/2014/main" id="{FC8B423F-4098-B84C-A7C4-56448F5A00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4" name="AutoShape 1527">
                <a:extLst>
                  <a:ext uri="{FF2B5EF4-FFF2-40B4-BE49-F238E27FC236}">
                    <a16:creationId xmlns:a16="http://schemas.microsoft.com/office/drawing/2014/main" id="{03905BCA-C4AA-0D44-9410-9DBE4B9A1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  <p:sp>
            <p:nvSpPr>
              <p:cNvPr id="55" name="AutoShape 1528">
                <a:extLst>
                  <a:ext uri="{FF2B5EF4-FFF2-40B4-BE49-F238E27FC236}">
                    <a16:creationId xmlns:a16="http://schemas.microsoft.com/office/drawing/2014/main" id="{E6A199E0-290D-C148-BFA4-2F42E73B8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</p:grpSp>
        <p:sp>
          <p:nvSpPr>
            <p:cNvPr id="43" name="Rectangle 1529">
              <a:extLst>
                <a:ext uri="{FF2B5EF4-FFF2-40B4-BE49-F238E27FC236}">
                  <a16:creationId xmlns:a16="http://schemas.microsoft.com/office/drawing/2014/main" id="{0FECB2A6-CF5C-A84B-A6D3-12D88C059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44" name="Freeform 1530">
              <a:extLst>
                <a:ext uri="{FF2B5EF4-FFF2-40B4-BE49-F238E27FC236}">
                  <a16:creationId xmlns:a16="http://schemas.microsoft.com/office/drawing/2014/main" id="{A0B258D2-F721-5048-8980-BA14054B5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/>
            </a:p>
          </p:txBody>
        </p:sp>
        <p:sp>
          <p:nvSpPr>
            <p:cNvPr id="45" name="Freeform 1531">
              <a:extLst>
                <a:ext uri="{FF2B5EF4-FFF2-40B4-BE49-F238E27FC236}">
                  <a16:creationId xmlns:a16="http://schemas.microsoft.com/office/drawing/2014/main" id="{8CEF7422-9AAF-FD40-AD64-19FB11B4D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/>
            </a:p>
          </p:txBody>
        </p:sp>
        <p:sp>
          <p:nvSpPr>
            <p:cNvPr id="46" name="Oval 1532">
              <a:extLst>
                <a:ext uri="{FF2B5EF4-FFF2-40B4-BE49-F238E27FC236}">
                  <a16:creationId xmlns:a16="http://schemas.microsoft.com/office/drawing/2014/main" id="{1F406B2A-C4DF-C648-A7DF-1DB7EA8D61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47" name="Freeform 1533">
              <a:extLst>
                <a:ext uri="{FF2B5EF4-FFF2-40B4-BE49-F238E27FC236}">
                  <a16:creationId xmlns:a16="http://schemas.microsoft.com/office/drawing/2014/main" id="{DF1398B5-A916-AA48-A050-B4E0CB2645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/>
            </a:p>
          </p:txBody>
        </p:sp>
        <p:sp>
          <p:nvSpPr>
            <p:cNvPr id="48" name="AutoShape 1534">
              <a:extLst>
                <a:ext uri="{FF2B5EF4-FFF2-40B4-BE49-F238E27FC236}">
                  <a16:creationId xmlns:a16="http://schemas.microsoft.com/office/drawing/2014/main" id="{AC7D29EB-03EE-7746-A9DE-3F38A8CEAC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49" name="AutoShape 1535">
              <a:extLst>
                <a:ext uri="{FF2B5EF4-FFF2-40B4-BE49-F238E27FC236}">
                  <a16:creationId xmlns:a16="http://schemas.microsoft.com/office/drawing/2014/main" id="{E6A5C2BE-6B95-E948-9C55-8BC46C81F7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50" name="Oval 1536">
              <a:extLst>
                <a:ext uri="{FF2B5EF4-FFF2-40B4-BE49-F238E27FC236}">
                  <a16:creationId xmlns:a16="http://schemas.microsoft.com/office/drawing/2014/main" id="{F93F8DAA-7787-5D47-B1FD-55D5C76348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51" name="Oval 1537">
              <a:extLst>
                <a:ext uri="{FF2B5EF4-FFF2-40B4-BE49-F238E27FC236}">
                  <a16:creationId xmlns:a16="http://schemas.microsoft.com/office/drawing/2014/main" id="{58565AA0-5F17-1A4D-8226-DBEDC7ACD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u="none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2" name="Oval 1538">
              <a:extLst>
                <a:ext uri="{FF2B5EF4-FFF2-40B4-BE49-F238E27FC236}">
                  <a16:creationId xmlns:a16="http://schemas.microsoft.com/office/drawing/2014/main" id="{FB7EEE13-8AFE-E64E-8337-23B190BD0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53" name="Rectangle 1539">
              <a:extLst>
                <a:ext uri="{FF2B5EF4-FFF2-40B4-BE49-F238E27FC236}">
                  <a16:creationId xmlns:a16="http://schemas.microsoft.com/office/drawing/2014/main" id="{3BAD1EFD-6475-8144-B570-C8024968C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</p:grpSp>
      <p:cxnSp>
        <p:nvCxnSpPr>
          <p:cNvPr id="62" name="Straight Connector 9">
            <a:extLst>
              <a:ext uri="{FF2B5EF4-FFF2-40B4-BE49-F238E27FC236}">
                <a16:creationId xmlns:a16="http://schemas.microsoft.com/office/drawing/2014/main" id="{A97EC5E9-876D-7548-AFA8-5FF0F70D540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624010" y="2697956"/>
            <a:ext cx="527051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Straight Connector 162">
            <a:extLst>
              <a:ext uri="{FF2B5EF4-FFF2-40B4-BE49-F238E27FC236}">
                <a16:creationId xmlns:a16="http://schemas.microsoft.com/office/drawing/2014/main" id="{CB453F73-DD70-B445-A791-9C7A832A2D2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35774" y="2732881"/>
            <a:ext cx="527051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4" name="Group 155">
            <a:extLst>
              <a:ext uri="{FF2B5EF4-FFF2-40B4-BE49-F238E27FC236}">
                <a16:creationId xmlns:a16="http://schemas.microsoft.com/office/drawing/2014/main" id="{C7C8EC75-78D2-4F49-B63E-0888BD4B2E83}"/>
              </a:ext>
            </a:extLst>
          </p:cNvPr>
          <p:cNvGrpSpPr>
            <a:grpSpLocks/>
          </p:cNvGrpSpPr>
          <p:nvPr/>
        </p:nvGrpSpPr>
        <p:grpSpPr bwMode="auto">
          <a:xfrm>
            <a:off x="3355976" y="1935957"/>
            <a:ext cx="687387" cy="403899"/>
            <a:chOff x="1736090" y="2893762"/>
            <a:chExt cx="565150" cy="292100"/>
          </a:xfrm>
        </p:grpSpPr>
        <p:grpSp>
          <p:nvGrpSpPr>
            <p:cNvPr id="65" name="Group 327">
              <a:extLst>
                <a:ext uri="{FF2B5EF4-FFF2-40B4-BE49-F238E27FC236}">
                  <a16:creationId xmlns:a16="http://schemas.microsoft.com/office/drawing/2014/main" id="{0285ED2A-F384-CA42-BAB5-709F0DEBA2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69" name="Oval 160">
                <a:extLst>
                  <a:ext uri="{FF2B5EF4-FFF2-40B4-BE49-F238E27FC236}">
                    <a16:creationId xmlns:a16="http://schemas.microsoft.com/office/drawing/2014/main" id="{905F8328-98E6-C746-B42F-F3647B71E029}"/>
                  </a:ext>
                </a:extLst>
              </p:cNvPr>
              <p:cNvSpPr/>
              <p:nvPr/>
            </p:nvSpPr>
            <p:spPr bwMode="auto">
              <a:xfrm flipV="1">
                <a:off x="1873882" y="1693327"/>
                <a:ext cx="1125766" cy="32010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0" name="Rectangle 161">
                <a:extLst>
                  <a:ext uri="{FF2B5EF4-FFF2-40B4-BE49-F238E27FC236}">
                    <a16:creationId xmlns:a16="http://schemas.microsoft.com/office/drawing/2014/main" id="{37A42F21-ECA2-5846-AAB0-4967D3B70919}"/>
                  </a:ext>
                </a:extLst>
              </p:cNvPr>
              <p:cNvSpPr/>
              <p:nvPr/>
            </p:nvSpPr>
            <p:spPr bwMode="auto">
              <a:xfrm>
                <a:off x="1871277" y="1739793"/>
                <a:ext cx="1128371" cy="115307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71" name="Oval 163">
                <a:extLst>
                  <a:ext uri="{FF2B5EF4-FFF2-40B4-BE49-F238E27FC236}">
                    <a16:creationId xmlns:a16="http://schemas.microsoft.com/office/drawing/2014/main" id="{56D333FE-DEE2-4F44-9630-8421936D7D56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766" cy="320104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2" name="Freeform 164">
                <a:extLst>
                  <a:ext uri="{FF2B5EF4-FFF2-40B4-BE49-F238E27FC236}">
                    <a16:creationId xmlns:a16="http://schemas.microsoft.com/office/drawing/2014/main" id="{B366A575-B5FB-0848-B357-7C6875AD8905}"/>
                  </a:ext>
                </a:extLst>
              </p:cNvPr>
              <p:cNvSpPr/>
              <p:nvPr/>
            </p:nvSpPr>
            <p:spPr bwMode="auto">
              <a:xfrm>
                <a:off x="2160535" y="1674396"/>
                <a:ext cx="547247" cy="15833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73" name="Freeform 165">
                <a:extLst>
                  <a:ext uri="{FF2B5EF4-FFF2-40B4-BE49-F238E27FC236}">
                    <a16:creationId xmlns:a16="http://schemas.microsoft.com/office/drawing/2014/main" id="{6AFEDEE6-88A2-694D-8F10-AADC2B241E8E}"/>
                  </a:ext>
                </a:extLst>
              </p:cNvPr>
              <p:cNvSpPr/>
              <p:nvPr/>
            </p:nvSpPr>
            <p:spPr bwMode="auto">
              <a:xfrm>
                <a:off x="2103205" y="1633092"/>
                <a:ext cx="661909" cy="111865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74" name="Freeform 166">
                <a:extLst>
                  <a:ext uri="{FF2B5EF4-FFF2-40B4-BE49-F238E27FC236}">
                    <a16:creationId xmlns:a16="http://schemas.microsoft.com/office/drawing/2014/main" id="{5FC9DC26-BEBB-EA49-A553-89577E10F3F5}"/>
                  </a:ext>
                </a:extLst>
              </p:cNvPr>
              <p:cNvSpPr/>
              <p:nvPr/>
            </p:nvSpPr>
            <p:spPr bwMode="auto">
              <a:xfrm>
                <a:off x="2535791" y="1727747"/>
                <a:ext cx="244958" cy="98096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75" name="Freeform 167">
                <a:extLst>
                  <a:ext uri="{FF2B5EF4-FFF2-40B4-BE49-F238E27FC236}">
                    <a16:creationId xmlns:a16="http://schemas.microsoft.com/office/drawing/2014/main" id="{C9AF16A3-88CB-584E-ACD8-A7CAE988B1C3}"/>
                  </a:ext>
                </a:extLst>
              </p:cNvPr>
              <p:cNvSpPr/>
              <p:nvPr/>
            </p:nvSpPr>
            <p:spPr bwMode="auto">
              <a:xfrm>
                <a:off x="2090176" y="1731189"/>
                <a:ext cx="239746" cy="94654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76" name="Straight Connector 168">
                <a:extLst>
                  <a:ext uri="{FF2B5EF4-FFF2-40B4-BE49-F238E27FC236}">
                    <a16:creationId xmlns:a16="http://schemas.microsoft.com/office/drawing/2014/main" id="{C52F4343-5C2C-D64F-A4E3-9708C2A177A3}"/>
                  </a:ext>
                </a:extLst>
              </p:cNvPr>
              <p:cNvCxnSpPr>
                <a:endCxn id="71" idx="2"/>
              </p:cNvCxnSpPr>
              <p:nvPr/>
            </p:nvCxnSpPr>
            <p:spPr bwMode="auto">
              <a:xfrm flipH="1" flipV="1">
                <a:off x="1871277" y="1734631"/>
                <a:ext cx="2605" cy="123911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169">
                <a:extLst>
                  <a:ext uri="{FF2B5EF4-FFF2-40B4-BE49-F238E27FC236}">
                    <a16:creationId xmlns:a16="http://schemas.microsoft.com/office/drawing/2014/main" id="{F86C955A-B988-B544-A52F-6CE17B437AEE}"/>
                  </a:ext>
                </a:extLst>
              </p:cNvPr>
              <p:cNvCxnSpPr/>
              <p:nvPr/>
            </p:nvCxnSpPr>
            <p:spPr bwMode="auto">
              <a:xfrm flipH="1" flipV="1">
                <a:off x="2997043" y="1732910"/>
                <a:ext cx="2605" cy="123911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Group 157">
              <a:extLst>
                <a:ext uri="{FF2B5EF4-FFF2-40B4-BE49-F238E27FC236}">
                  <a16:creationId xmlns:a16="http://schemas.microsoft.com/office/drawing/2014/main" id="{8978A357-17DA-0842-BDE9-5BD76E1DE0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4421" y="2907714"/>
              <a:ext cx="356319" cy="276513"/>
              <a:chOff x="741104" y="1743005"/>
              <a:chExt cx="356319" cy="276513"/>
            </a:xfrm>
          </p:grpSpPr>
          <p:sp>
            <p:nvSpPr>
              <p:cNvPr id="67" name="Oval 158">
                <a:extLst>
                  <a:ext uri="{FF2B5EF4-FFF2-40B4-BE49-F238E27FC236}">
                    <a16:creationId xmlns:a16="http://schemas.microsoft.com/office/drawing/2014/main" id="{812F9FD2-B3CB-9249-A6B9-E0F1D9AD2DF2}"/>
                  </a:ext>
                </a:extLst>
              </p:cNvPr>
              <p:cNvSpPr/>
              <p:nvPr/>
            </p:nvSpPr>
            <p:spPr bwMode="auto">
              <a:xfrm>
                <a:off x="741104" y="1850750"/>
                <a:ext cx="356319" cy="168768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/>
              </a:p>
            </p:txBody>
          </p:sp>
          <p:sp>
            <p:nvSpPr>
              <p:cNvPr id="68" name="TextBox 159">
                <a:extLst>
                  <a:ext uri="{FF2B5EF4-FFF2-40B4-BE49-F238E27FC236}">
                    <a16:creationId xmlns:a16="http://schemas.microsoft.com/office/drawing/2014/main" id="{4A012A10-FDD3-4E4F-BBCF-F579534C8BA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3895" y="1743005"/>
                <a:ext cx="246719" cy="267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u="none"/>
                  <a:t>v</a:t>
                </a:r>
              </a:p>
            </p:txBody>
          </p:sp>
        </p:grpSp>
      </p:grpSp>
      <p:grpSp>
        <p:nvGrpSpPr>
          <p:cNvPr id="78" name="Group 172">
            <a:extLst>
              <a:ext uri="{FF2B5EF4-FFF2-40B4-BE49-F238E27FC236}">
                <a16:creationId xmlns:a16="http://schemas.microsoft.com/office/drawing/2014/main" id="{3AE507C7-D1D8-884E-AA58-FA2EB1C54008}"/>
              </a:ext>
            </a:extLst>
          </p:cNvPr>
          <p:cNvGrpSpPr>
            <a:grpSpLocks/>
          </p:cNvGrpSpPr>
          <p:nvPr/>
        </p:nvGrpSpPr>
        <p:grpSpPr bwMode="auto">
          <a:xfrm>
            <a:off x="4830762" y="1932782"/>
            <a:ext cx="687388" cy="404064"/>
            <a:chOff x="1736090" y="2893762"/>
            <a:chExt cx="565150" cy="292100"/>
          </a:xfrm>
        </p:grpSpPr>
        <p:grpSp>
          <p:nvGrpSpPr>
            <p:cNvPr id="79" name="Group 327">
              <a:extLst>
                <a:ext uri="{FF2B5EF4-FFF2-40B4-BE49-F238E27FC236}">
                  <a16:creationId xmlns:a16="http://schemas.microsoft.com/office/drawing/2014/main" id="{BBAD1224-CBFF-614D-B5AA-EBE0AF6F77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83" name="Oval 177">
                <a:extLst>
                  <a:ext uri="{FF2B5EF4-FFF2-40B4-BE49-F238E27FC236}">
                    <a16:creationId xmlns:a16="http://schemas.microsoft.com/office/drawing/2014/main" id="{BDB799B5-C9A6-C44A-A92C-C8D0EDA01B09}"/>
                  </a:ext>
                </a:extLst>
              </p:cNvPr>
              <p:cNvSpPr/>
              <p:nvPr/>
            </p:nvSpPr>
            <p:spPr bwMode="auto">
              <a:xfrm flipV="1">
                <a:off x="1873884" y="1693279"/>
                <a:ext cx="1125764" cy="32169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4" name="Rectangle 178">
                <a:extLst>
                  <a:ext uri="{FF2B5EF4-FFF2-40B4-BE49-F238E27FC236}">
                    <a16:creationId xmlns:a16="http://schemas.microsoft.com/office/drawing/2014/main" id="{96AD860B-C0C7-F14A-8656-FCB1069CEC95}"/>
                  </a:ext>
                </a:extLst>
              </p:cNvPr>
              <p:cNvSpPr/>
              <p:nvPr/>
            </p:nvSpPr>
            <p:spPr bwMode="auto">
              <a:xfrm>
                <a:off x="1871277" y="1741447"/>
                <a:ext cx="1128371" cy="11353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85" name="Oval 179">
                <a:extLst>
                  <a:ext uri="{FF2B5EF4-FFF2-40B4-BE49-F238E27FC236}">
                    <a16:creationId xmlns:a16="http://schemas.microsoft.com/office/drawing/2014/main" id="{D7E8A2D1-26D1-B846-AEDA-3A96C8ADCC4A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764" cy="32169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6" name="Freeform 180">
                <a:extLst>
                  <a:ext uri="{FF2B5EF4-FFF2-40B4-BE49-F238E27FC236}">
                    <a16:creationId xmlns:a16="http://schemas.microsoft.com/office/drawing/2014/main" id="{6674EC8D-4368-7546-BA1A-1606CBAE1BE4}"/>
                  </a:ext>
                </a:extLst>
              </p:cNvPr>
              <p:cNvSpPr/>
              <p:nvPr/>
            </p:nvSpPr>
            <p:spPr bwMode="auto">
              <a:xfrm>
                <a:off x="2160537" y="1674356"/>
                <a:ext cx="547247" cy="159987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87" name="Freeform 181">
                <a:extLst>
                  <a:ext uri="{FF2B5EF4-FFF2-40B4-BE49-F238E27FC236}">
                    <a16:creationId xmlns:a16="http://schemas.microsoft.com/office/drawing/2014/main" id="{DDF7C98A-2646-4D43-B0D2-CCDC8805B7AE}"/>
                  </a:ext>
                </a:extLst>
              </p:cNvPr>
              <p:cNvSpPr/>
              <p:nvPr/>
            </p:nvSpPr>
            <p:spPr bwMode="auto">
              <a:xfrm>
                <a:off x="2103206" y="1633069"/>
                <a:ext cx="661908" cy="111819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88" name="Freeform 182">
                <a:extLst>
                  <a:ext uri="{FF2B5EF4-FFF2-40B4-BE49-F238E27FC236}">
                    <a16:creationId xmlns:a16="http://schemas.microsoft.com/office/drawing/2014/main" id="{235B0884-C149-1841-BD50-3307E73AF8E8}"/>
                  </a:ext>
                </a:extLst>
              </p:cNvPr>
              <p:cNvSpPr/>
              <p:nvPr/>
            </p:nvSpPr>
            <p:spPr bwMode="auto">
              <a:xfrm>
                <a:off x="2535791" y="1729405"/>
                <a:ext cx="244958" cy="98057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89" name="Freeform 183">
                <a:extLst>
                  <a:ext uri="{FF2B5EF4-FFF2-40B4-BE49-F238E27FC236}">
                    <a16:creationId xmlns:a16="http://schemas.microsoft.com/office/drawing/2014/main" id="{BB40AB97-D1F8-F849-A3CF-F968E106299F}"/>
                  </a:ext>
                </a:extLst>
              </p:cNvPr>
              <p:cNvSpPr/>
              <p:nvPr/>
            </p:nvSpPr>
            <p:spPr bwMode="auto">
              <a:xfrm>
                <a:off x="2090176" y="1731125"/>
                <a:ext cx="239746" cy="96336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90" name="Straight Connector 184">
                <a:extLst>
                  <a:ext uri="{FF2B5EF4-FFF2-40B4-BE49-F238E27FC236}">
                    <a16:creationId xmlns:a16="http://schemas.microsoft.com/office/drawing/2014/main" id="{307066E0-06C8-3744-91E9-17AED8AB52FA}"/>
                  </a:ext>
                </a:extLst>
              </p:cNvPr>
              <p:cNvCxnSpPr>
                <a:endCxn id="85" idx="2"/>
              </p:cNvCxnSpPr>
              <p:nvPr/>
            </p:nvCxnSpPr>
            <p:spPr bwMode="auto">
              <a:xfrm flipH="1" flipV="1">
                <a:off x="1871277" y="1736286"/>
                <a:ext cx="2607" cy="12386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185">
                <a:extLst>
                  <a:ext uri="{FF2B5EF4-FFF2-40B4-BE49-F238E27FC236}">
                    <a16:creationId xmlns:a16="http://schemas.microsoft.com/office/drawing/2014/main" id="{FC606907-E658-F240-B66B-0DC075BB6CFF}"/>
                  </a:ext>
                </a:extLst>
              </p:cNvPr>
              <p:cNvCxnSpPr/>
              <p:nvPr/>
            </p:nvCxnSpPr>
            <p:spPr bwMode="auto">
              <a:xfrm flipH="1" flipV="1">
                <a:off x="2997041" y="1732845"/>
                <a:ext cx="2607" cy="125581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174">
              <a:extLst>
                <a:ext uri="{FF2B5EF4-FFF2-40B4-BE49-F238E27FC236}">
                  <a16:creationId xmlns:a16="http://schemas.microsoft.com/office/drawing/2014/main" id="{9DC354FB-144C-0D4B-9014-785171D8A3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4421" y="2907714"/>
              <a:ext cx="356318" cy="276394"/>
              <a:chOff x="741104" y="1743005"/>
              <a:chExt cx="356318" cy="276394"/>
            </a:xfrm>
          </p:grpSpPr>
          <p:sp>
            <p:nvSpPr>
              <p:cNvPr id="81" name="Oval 175">
                <a:extLst>
                  <a:ext uri="{FF2B5EF4-FFF2-40B4-BE49-F238E27FC236}">
                    <a16:creationId xmlns:a16="http://schemas.microsoft.com/office/drawing/2014/main" id="{26F6E0B3-CF36-554D-B5E3-93C604325887}"/>
                  </a:ext>
                </a:extLst>
              </p:cNvPr>
              <p:cNvSpPr/>
              <p:nvPr/>
            </p:nvSpPr>
            <p:spPr bwMode="auto">
              <a:xfrm>
                <a:off x="741104" y="1850700"/>
                <a:ext cx="356318" cy="168699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/>
              </a:p>
            </p:txBody>
          </p:sp>
          <p:sp>
            <p:nvSpPr>
              <p:cNvPr id="82" name="TextBox 176">
                <a:extLst>
                  <a:ext uri="{FF2B5EF4-FFF2-40B4-BE49-F238E27FC236}">
                    <a16:creationId xmlns:a16="http://schemas.microsoft.com/office/drawing/2014/main" id="{570E663C-3C42-F148-8E0B-1A9897AE6F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7914" y="1743005"/>
                <a:ext cx="288892" cy="2669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u="none"/>
                  <a:t>w</a:t>
                </a:r>
              </a:p>
            </p:txBody>
          </p:sp>
        </p:grpSp>
      </p:grpSp>
      <p:grpSp>
        <p:nvGrpSpPr>
          <p:cNvPr id="92" name="Group 186">
            <a:extLst>
              <a:ext uri="{FF2B5EF4-FFF2-40B4-BE49-F238E27FC236}">
                <a16:creationId xmlns:a16="http://schemas.microsoft.com/office/drawing/2014/main" id="{52C6E47D-2692-ED40-858D-7F810DB5EBB2}"/>
              </a:ext>
            </a:extLst>
          </p:cNvPr>
          <p:cNvGrpSpPr>
            <a:grpSpLocks/>
          </p:cNvGrpSpPr>
          <p:nvPr/>
        </p:nvGrpSpPr>
        <p:grpSpPr bwMode="auto">
          <a:xfrm>
            <a:off x="2147887" y="2470950"/>
            <a:ext cx="687388" cy="404067"/>
            <a:chOff x="1736090" y="2893762"/>
            <a:chExt cx="565150" cy="292100"/>
          </a:xfrm>
        </p:grpSpPr>
        <p:grpSp>
          <p:nvGrpSpPr>
            <p:cNvPr id="93" name="Group 327">
              <a:extLst>
                <a:ext uri="{FF2B5EF4-FFF2-40B4-BE49-F238E27FC236}">
                  <a16:creationId xmlns:a16="http://schemas.microsoft.com/office/drawing/2014/main" id="{99255D37-5FBB-774C-B860-A4570EB9A9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97" name="Oval 191">
                <a:extLst>
                  <a:ext uri="{FF2B5EF4-FFF2-40B4-BE49-F238E27FC236}">
                    <a16:creationId xmlns:a16="http://schemas.microsoft.com/office/drawing/2014/main" id="{5D4CB321-0A00-A640-8266-F3E56D348105}"/>
                  </a:ext>
                </a:extLst>
              </p:cNvPr>
              <p:cNvSpPr/>
              <p:nvPr/>
            </p:nvSpPr>
            <p:spPr bwMode="auto">
              <a:xfrm flipV="1">
                <a:off x="1873884" y="1693279"/>
                <a:ext cx="1125764" cy="32169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8" name="Rectangle 192">
                <a:extLst>
                  <a:ext uri="{FF2B5EF4-FFF2-40B4-BE49-F238E27FC236}">
                    <a16:creationId xmlns:a16="http://schemas.microsoft.com/office/drawing/2014/main" id="{56A9C569-57D0-5146-8A5F-8A0443528D1E}"/>
                  </a:ext>
                </a:extLst>
              </p:cNvPr>
              <p:cNvSpPr/>
              <p:nvPr/>
            </p:nvSpPr>
            <p:spPr bwMode="auto">
              <a:xfrm>
                <a:off x="1871277" y="1741447"/>
                <a:ext cx="1128371" cy="1135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99" name="Oval 193">
                <a:extLst>
                  <a:ext uri="{FF2B5EF4-FFF2-40B4-BE49-F238E27FC236}">
                    <a16:creationId xmlns:a16="http://schemas.microsoft.com/office/drawing/2014/main" id="{92BE782B-2A23-174E-9092-EB24A9D8A6B9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764" cy="32169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0" name="Freeform 194">
                <a:extLst>
                  <a:ext uri="{FF2B5EF4-FFF2-40B4-BE49-F238E27FC236}">
                    <a16:creationId xmlns:a16="http://schemas.microsoft.com/office/drawing/2014/main" id="{493D2778-F15F-B340-9839-756B3F8B5921}"/>
                  </a:ext>
                </a:extLst>
              </p:cNvPr>
              <p:cNvSpPr/>
              <p:nvPr/>
            </p:nvSpPr>
            <p:spPr bwMode="auto">
              <a:xfrm>
                <a:off x="2160537" y="1674356"/>
                <a:ext cx="547247" cy="15998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01" name="Freeform 195">
                <a:extLst>
                  <a:ext uri="{FF2B5EF4-FFF2-40B4-BE49-F238E27FC236}">
                    <a16:creationId xmlns:a16="http://schemas.microsoft.com/office/drawing/2014/main" id="{D025446F-8B0A-1B49-A0A6-9DD2FEC915F5}"/>
                  </a:ext>
                </a:extLst>
              </p:cNvPr>
              <p:cNvSpPr/>
              <p:nvPr/>
            </p:nvSpPr>
            <p:spPr bwMode="auto">
              <a:xfrm>
                <a:off x="2103206" y="1633070"/>
                <a:ext cx="661908" cy="111818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02" name="Freeform 196">
                <a:extLst>
                  <a:ext uri="{FF2B5EF4-FFF2-40B4-BE49-F238E27FC236}">
                    <a16:creationId xmlns:a16="http://schemas.microsoft.com/office/drawing/2014/main" id="{A0EA0534-3108-464B-B4D6-7AF67BF25D8A}"/>
                  </a:ext>
                </a:extLst>
              </p:cNvPr>
              <p:cNvSpPr/>
              <p:nvPr/>
            </p:nvSpPr>
            <p:spPr bwMode="auto">
              <a:xfrm>
                <a:off x="2535791" y="1729405"/>
                <a:ext cx="244958" cy="98055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03" name="Freeform 197">
                <a:extLst>
                  <a:ext uri="{FF2B5EF4-FFF2-40B4-BE49-F238E27FC236}">
                    <a16:creationId xmlns:a16="http://schemas.microsoft.com/office/drawing/2014/main" id="{C677B2E6-4A1D-A64C-9D5A-C4D0096CFE13}"/>
                  </a:ext>
                </a:extLst>
              </p:cNvPr>
              <p:cNvSpPr/>
              <p:nvPr/>
            </p:nvSpPr>
            <p:spPr bwMode="auto">
              <a:xfrm>
                <a:off x="2090176" y="1731125"/>
                <a:ext cx="239746" cy="96336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104" name="Straight Connector 198">
                <a:extLst>
                  <a:ext uri="{FF2B5EF4-FFF2-40B4-BE49-F238E27FC236}">
                    <a16:creationId xmlns:a16="http://schemas.microsoft.com/office/drawing/2014/main" id="{1A0CBA47-E803-8F4A-B1CE-C7F956B6C633}"/>
                  </a:ext>
                </a:extLst>
              </p:cNvPr>
              <p:cNvCxnSpPr>
                <a:endCxn id="99" idx="2"/>
              </p:cNvCxnSpPr>
              <p:nvPr/>
            </p:nvCxnSpPr>
            <p:spPr bwMode="auto">
              <a:xfrm flipH="1" flipV="1">
                <a:off x="1871277" y="1736286"/>
                <a:ext cx="2607" cy="12386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99">
                <a:extLst>
                  <a:ext uri="{FF2B5EF4-FFF2-40B4-BE49-F238E27FC236}">
                    <a16:creationId xmlns:a16="http://schemas.microsoft.com/office/drawing/2014/main" id="{85748C12-5896-DE44-9472-DD93E19D0D04}"/>
                  </a:ext>
                </a:extLst>
              </p:cNvPr>
              <p:cNvCxnSpPr/>
              <p:nvPr/>
            </p:nvCxnSpPr>
            <p:spPr bwMode="auto">
              <a:xfrm flipH="1" flipV="1">
                <a:off x="2997041" y="1732846"/>
                <a:ext cx="2607" cy="12558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188">
              <a:extLst>
                <a:ext uri="{FF2B5EF4-FFF2-40B4-BE49-F238E27FC236}">
                  <a16:creationId xmlns:a16="http://schemas.microsoft.com/office/drawing/2014/main" id="{4887462D-A7E7-2F45-9999-840FAF1263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4421" y="2907714"/>
              <a:ext cx="356318" cy="276394"/>
              <a:chOff x="741104" y="1743005"/>
              <a:chExt cx="356318" cy="276394"/>
            </a:xfrm>
          </p:grpSpPr>
          <p:sp>
            <p:nvSpPr>
              <p:cNvPr id="95" name="Oval 189">
                <a:extLst>
                  <a:ext uri="{FF2B5EF4-FFF2-40B4-BE49-F238E27FC236}">
                    <a16:creationId xmlns:a16="http://schemas.microsoft.com/office/drawing/2014/main" id="{CD7CD0F0-E848-4547-B6CC-6B0D38F0D45A}"/>
                  </a:ext>
                </a:extLst>
              </p:cNvPr>
              <p:cNvSpPr/>
              <p:nvPr/>
            </p:nvSpPr>
            <p:spPr bwMode="auto">
              <a:xfrm>
                <a:off x="741104" y="1850700"/>
                <a:ext cx="356318" cy="168699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/>
              </a:p>
            </p:txBody>
          </p:sp>
          <p:sp>
            <p:nvSpPr>
              <p:cNvPr id="96" name="TextBox 190">
                <a:extLst>
                  <a:ext uri="{FF2B5EF4-FFF2-40B4-BE49-F238E27FC236}">
                    <a16:creationId xmlns:a16="http://schemas.microsoft.com/office/drawing/2014/main" id="{20702B8F-C2A6-E145-B552-E6AF8860BB0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3895" y="1743005"/>
                <a:ext cx="257262" cy="2669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u="none"/>
                  <a:t>u</a:t>
                </a:r>
              </a:p>
            </p:txBody>
          </p:sp>
        </p:grpSp>
      </p:grpSp>
      <p:grpSp>
        <p:nvGrpSpPr>
          <p:cNvPr id="106" name="Group 200">
            <a:extLst>
              <a:ext uri="{FF2B5EF4-FFF2-40B4-BE49-F238E27FC236}">
                <a16:creationId xmlns:a16="http://schemas.microsoft.com/office/drawing/2014/main" id="{083559EB-B3E5-334F-A0E3-0E67DF9AD50C}"/>
              </a:ext>
            </a:extLst>
          </p:cNvPr>
          <p:cNvGrpSpPr>
            <a:grpSpLocks/>
          </p:cNvGrpSpPr>
          <p:nvPr/>
        </p:nvGrpSpPr>
        <p:grpSpPr bwMode="auto">
          <a:xfrm>
            <a:off x="6226176" y="2532856"/>
            <a:ext cx="687387" cy="404064"/>
            <a:chOff x="1736090" y="2893762"/>
            <a:chExt cx="565150" cy="292100"/>
          </a:xfrm>
        </p:grpSpPr>
        <p:grpSp>
          <p:nvGrpSpPr>
            <p:cNvPr id="107" name="Group 327">
              <a:extLst>
                <a:ext uri="{FF2B5EF4-FFF2-40B4-BE49-F238E27FC236}">
                  <a16:creationId xmlns:a16="http://schemas.microsoft.com/office/drawing/2014/main" id="{AA7A9C41-526F-6043-A826-8D524A4885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111" name="Oval 205">
                <a:extLst>
                  <a:ext uri="{FF2B5EF4-FFF2-40B4-BE49-F238E27FC236}">
                    <a16:creationId xmlns:a16="http://schemas.microsoft.com/office/drawing/2014/main" id="{59D3EF46-8FE2-7B41-8E41-9193C5988A87}"/>
                  </a:ext>
                </a:extLst>
              </p:cNvPr>
              <p:cNvSpPr/>
              <p:nvPr/>
            </p:nvSpPr>
            <p:spPr bwMode="auto">
              <a:xfrm flipV="1">
                <a:off x="1873882" y="1693279"/>
                <a:ext cx="1125766" cy="32169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12" name="Rectangle 206">
                <a:extLst>
                  <a:ext uri="{FF2B5EF4-FFF2-40B4-BE49-F238E27FC236}">
                    <a16:creationId xmlns:a16="http://schemas.microsoft.com/office/drawing/2014/main" id="{6B11890F-50E1-F247-AB7D-60C97533CA6A}"/>
                  </a:ext>
                </a:extLst>
              </p:cNvPr>
              <p:cNvSpPr/>
              <p:nvPr/>
            </p:nvSpPr>
            <p:spPr bwMode="auto">
              <a:xfrm>
                <a:off x="1871277" y="1741447"/>
                <a:ext cx="1128371" cy="11353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13" name="Oval 207">
                <a:extLst>
                  <a:ext uri="{FF2B5EF4-FFF2-40B4-BE49-F238E27FC236}">
                    <a16:creationId xmlns:a16="http://schemas.microsoft.com/office/drawing/2014/main" id="{3171A6CA-B5E6-1245-B630-CF88B10621FB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766" cy="32169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14" name="Freeform 208">
                <a:extLst>
                  <a:ext uri="{FF2B5EF4-FFF2-40B4-BE49-F238E27FC236}">
                    <a16:creationId xmlns:a16="http://schemas.microsoft.com/office/drawing/2014/main" id="{BC07A642-2445-5F43-A02A-82C323B7FCE3}"/>
                  </a:ext>
                </a:extLst>
              </p:cNvPr>
              <p:cNvSpPr/>
              <p:nvPr/>
            </p:nvSpPr>
            <p:spPr bwMode="auto">
              <a:xfrm>
                <a:off x="2160535" y="1674356"/>
                <a:ext cx="547247" cy="159987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15" name="Freeform 209">
                <a:extLst>
                  <a:ext uri="{FF2B5EF4-FFF2-40B4-BE49-F238E27FC236}">
                    <a16:creationId xmlns:a16="http://schemas.microsoft.com/office/drawing/2014/main" id="{5164D7B4-6551-6345-B351-0C13FAEB5353}"/>
                  </a:ext>
                </a:extLst>
              </p:cNvPr>
              <p:cNvSpPr/>
              <p:nvPr/>
            </p:nvSpPr>
            <p:spPr bwMode="auto">
              <a:xfrm>
                <a:off x="2103205" y="1633069"/>
                <a:ext cx="661909" cy="111819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16" name="Freeform 210">
                <a:extLst>
                  <a:ext uri="{FF2B5EF4-FFF2-40B4-BE49-F238E27FC236}">
                    <a16:creationId xmlns:a16="http://schemas.microsoft.com/office/drawing/2014/main" id="{307FA68A-AD5F-4D41-87E3-C7FA6BA49F1C}"/>
                  </a:ext>
                </a:extLst>
              </p:cNvPr>
              <p:cNvSpPr/>
              <p:nvPr/>
            </p:nvSpPr>
            <p:spPr bwMode="auto">
              <a:xfrm>
                <a:off x="2535791" y="1729405"/>
                <a:ext cx="244958" cy="98057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17" name="Freeform 211">
                <a:extLst>
                  <a:ext uri="{FF2B5EF4-FFF2-40B4-BE49-F238E27FC236}">
                    <a16:creationId xmlns:a16="http://schemas.microsoft.com/office/drawing/2014/main" id="{49D94C3A-EF81-0D45-84C4-D15094E26463}"/>
                  </a:ext>
                </a:extLst>
              </p:cNvPr>
              <p:cNvSpPr/>
              <p:nvPr/>
            </p:nvSpPr>
            <p:spPr bwMode="auto">
              <a:xfrm>
                <a:off x="2090176" y="1731125"/>
                <a:ext cx="239746" cy="96336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118" name="Straight Connector 212">
                <a:extLst>
                  <a:ext uri="{FF2B5EF4-FFF2-40B4-BE49-F238E27FC236}">
                    <a16:creationId xmlns:a16="http://schemas.microsoft.com/office/drawing/2014/main" id="{485AC91B-26C1-4046-8F2B-A7151E3B2EBE}"/>
                  </a:ext>
                </a:extLst>
              </p:cNvPr>
              <p:cNvCxnSpPr>
                <a:endCxn id="113" idx="2"/>
              </p:cNvCxnSpPr>
              <p:nvPr/>
            </p:nvCxnSpPr>
            <p:spPr bwMode="auto">
              <a:xfrm flipH="1" flipV="1">
                <a:off x="1871277" y="1736286"/>
                <a:ext cx="2605" cy="12386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213">
                <a:extLst>
                  <a:ext uri="{FF2B5EF4-FFF2-40B4-BE49-F238E27FC236}">
                    <a16:creationId xmlns:a16="http://schemas.microsoft.com/office/drawing/2014/main" id="{6B1239F4-3FEC-ED4D-A903-696F4B4BAB89}"/>
                  </a:ext>
                </a:extLst>
              </p:cNvPr>
              <p:cNvCxnSpPr/>
              <p:nvPr/>
            </p:nvCxnSpPr>
            <p:spPr bwMode="auto">
              <a:xfrm flipH="1" flipV="1">
                <a:off x="2997043" y="1732845"/>
                <a:ext cx="2605" cy="125581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Group 202">
              <a:extLst>
                <a:ext uri="{FF2B5EF4-FFF2-40B4-BE49-F238E27FC236}">
                  <a16:creationId xmlns:a16="http://schemas.microsoft.com/office/drawing/2014/main" id="{EBD76170-5344-1142-920D-D4CE6C7F4A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4421" y="2907714"/>
              <a:ext cx="356319" cy="276394"/>
              <a:chOff x="741104" y="1743005"/>
              <a:chExt cx="356319" cy="276394"/>
            </a:xfrm>
          </p:grpSpPr>
          <p:sp>
            <p:nvSpPr>
              <p:cNvPr id="109" name="Oval 203">
                <a:extLst>
                  <a:ext uri="{FF2B5EF4-FFF2-40B4-BE49-F238E27FC236}">
                    <a16:creationId xmlns:a16="http://schemas.microsoft.com/office/drawing/2014/main" id="{DA6F90B9-368D-9D41-9F77-FF3B1240361B}"/>
                  </a:ext>
                </a:extLst>
              </p:cNvPr>
              <p:cNvSpPr/>
              <p:nvPr/>
            </p:nvSpPr>
            <p:spPr bwMode="auto">
              <a:xfrm>
                <a:off x="741104" y="1850700"/>
                <a:ext cx="356319" cy="168699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/>
              </a:p>
            </p:txBody>
          </p:sp>
          <p:sp>
            <p:nvSpPr>
              <p:cNvPr id="110" name="TextBox 204">
                <a:extLst>
                  <a:ext uri="{FF2B5EF4-FFF2-40B4-BE49-F238E27FC236}">
                    <a16:creationId xmlns:a16="http://schemas.microsoft.com/office/drawing/2014/main" id="{F9EE3B17-A5B2-5549-9DDC-E0C52D6F20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3895" y="1743005"/>
                <a:ext cx="246719" cy="2669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u="none"/>
                  <a:t>z</a:t>
                </a:r>
              </a:p>
            </p:txBody>
          </p:sp>
        </p:grpSp>
      </p:grpSp>
      <p:grpSp>
        <p:nvGrpSpPr>
          <p:cNvPr id="120" name="Group 214">
            <a:extLst>
              <a:ext uri="{FF2B5EF4-FFF2-40B4-BE49-F238E27FC236}">
                <a16:creationId xmlns:a16="http://schemas.microsoft.com/office/drawing/2014/main" id="{B2FF89D5-0763-1B44-96BF-64A41A2AAA09}"/>
              </a:ext>
            </a:extLst>
          </p:cNvPr>
          <p:cNvGrpSpPr>
            <a:grpSpLocks/>
          </p:cNvGrpSpPr>
          <p:nvPr/>
        </p:nvGrpSpPr>
        <p:grpSpPr bwMode="auto">
          <a:xfrm>
            <a:off x="4868862" y="3105950"/>
            <a:ext cx="687388" cy="404067"/>
            <a:chOff x="1736090" y="2893762"/>
            <a:chExt cx="565150" cy="292100"/>
          </a:xfrm>
        </p:grpSpPr>
        <p:grpSp>
          <p:nvGrpSpPr>
            <p:cNvPr id="121" name="Group 327">
              <a:extLst>
                <a:ext uri="{FF2B5EF4-FFF2-40B4-BE49-F238E27FC236}">
                  <a16:creationId xmlns:a16="http://schemas.microsoft.com/office/drawing/2014/main" id="{9442D9F5-DA43-5B42-9AEB-EF0848C351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125" name="Oval 219">
                <a:extLst>
                  <a:ext uri="{FF2B5EF4-FFF2-40B4-BE49-F238E27FC236}">
                    <a16:creationId xmlns:a16="http://schemas.microsoft.com/office/drawing/2014/main" id="{F0D71342-9B48-A043-83C5-87440F3F51D0}"/>
                  </a:ext>
                </a:extLst>
              </p:cNvPr>
              <p:cNvSpPr/>
              <p:nvPr/>
            </p:nvSpPr>
            <p:spPr bwMode="auto">
              <a:xfrm flipV="1">
                <a:off x="1873884" y="1693279"/>
                <a:ext cx="1125764" cy="32169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26" name="Rectangle 220">
                <a:extLst>
                  <a:ext uri="{FF2B5EF4-FFF2-40B4-BE49-F238E27FC236}">
                    <a16:creationId xmlns:a16="http://schemas.microsoft.com/office/drawing/2014/main" id="{B3A2087C-85C3-CA45-A5B0-3F237E21728B}"/>
                  </a:ext>
                </a:extLst>
              </p:cNvPr>
              <p:cNvSpPr/>
              <p:nvPr/>
            </p:nvSpPr>
            <p:spPr bwMode="auto">
              <a:xfrm>
                <a:off x="1871277" y="1741447"/>
                <a:ext cx="1128371" cy="1135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27" name="Oval 221">
                <a:extLst>
                  <a:ext uri="{FF2B5EF4-FFF2-40B4-BE49-F238E27FC236}">
                    <a16:creationId xmlns:a16="http://schemas.microsoft.com/office/drawing/2014/main" id="{A29E50B1-CF50-584A-9B2E-B7851E24926B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764" cy="32169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28" name="Freeform 222">
                <a:extLst>
                  <a:ext uri="{FF2B5EF4-FFF2-40B4-BE49-F238E27FC236}">
                    <a16:creationId xmlns:a16="http://schemas.microsoft.com/office/drawing/2014/main" id="{F76A396B-2E89-944B-8403-7068F933576D}"/>
                  </a:ext>
                </a:extLst>
              </p:cNvPr>
              <p:cNvSpPr/>
              <p:nvPr/>
            </p:nvSpPr>
            <p:spPr bwMode="auto">
              <a:xfrm>
                <a:off x="2160537" y="1674356"/>
                <a:ext cx="547247" cy="15998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29" name="Freeform 223">
                <a:extLst>
                  <a:ext uri="{FF2B5EF4-FFF2-40B4-BE49-F238E27FC236}">
                    <a16:creationId xmlns:a16="http://schemas.microsoft.com/office/drawing/2014/main" id="{4111DBC7-124A-4246-BC26-4842B9D4BA4B}"/>
                  </a:ext>
                </a:extLst>
              </p:cNvPr>
              <p:cNvSpPr/>
              <p:nvPr/>
            </p:nvSpPr>
            <p:spPr bwMode="auto">
              <a:xfrm>
                <a:off x="2103206" y="1633070"/>
                <a:ext cx="661908" cy="111818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30" name="Freeform 224">
                <a:extLst>
                  <a:ext uri="{FF2B5EF4-FFF2-40B4-BE49-F238E27FC236}">
                    <a16:creationId xmlns:a16="http://schemas.microsoft.com/office/drawing/2014/main" id="{6853DFE5-0498-0643-BEE7-4F5F59C54E27}"/>
                  </a:ext>
                </a:extLst>
              </p:cNvPr>
              <p:cNvSpPr/>
              <p:nvPr/>
            </p:nvSpPr>
            <p:spPr bwMode="auto">
              <a:xfrm>
                <a:off x="2535791" y="1729405"/>
                <a:ext cx="244958" cy="98055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31" name="Freeform 225">
                <a:extLst>
                  <a:ext uri="{FF2B5EF4-FFF2-40B4-BE49-F238E27FC236}">
                    <a16:creationId xmlns:a16="http://schemas.microsoft.com/office/drawing/2014/main" id="{FA310403-3F22-3E40-8C9F-52F3DBCCBEB2}"/>
                  </a:ext>
                </a:extLst>
              </p:cNvPr>
              <p:cNvSpPr/>
              <p:nvPr/>
            </p:nvSpPr>
            <p:spPr bwMode="auto">
              <a:xfrm>
                <a:off x="2090176" y="1731125"/>
                <a:ext cx="239746" cy="96336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132" name="Straight Connector 226">
                <a:extLst>
                  <a:ext uri="{FF2B5EF4-FFF2-40B4-BE49-F238E27FC236}">
                    <a16:creationId xmlns:a16="http://schemas.microsoft.com/office/drawing/2014/main" id="{B93F3943-4E11-D54E-8FEC-E72291003AA4}"/>
                  </a:ext>
                </a:extLst>
              </p:cNvPr>
              <p:cNvCxnSpPr>
                <a:endCxn id="127" idx="2"/>
              </p:cNvCxnSpPr>
              <p:nvPr/>
            </p:nvCxnSpPr>
            <p:spPr bwMode="auto">
              <a:xfrm flipH="1" flipV="1">
                <a:off x="1871277" y="1736286"/>
                <a:ext cx="2607" cy="12386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227">
                <a:extLst>
                  <a:ext uri="{FF2B5EF4-FFF2-40B4-BE49-F238E27FC236}">
                    <a16:creationId xmlns:a16="http://schemas.microsoft.com/office/drawing/2014/main" id="{51071A56-BD15-5940-A932-CDD1C9780EFF}"/>
                  </a:ext>
                </a:extLst>
              </p:cNvPr>
              <p:cNvCxnSpPr/>
              <p:nvPr/>
            </p:nvCxnSpPr>
            <p:spPr bwMode="auto">
              <a:xfrm flipH="1" flipV="1">
                <a:off x="2997041" y="1732846"/>
                <a:ext cx="2607" cy="12558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Group 216">
              <a:extLst>
                <a:ext uri="{FF2B5EF4-FFF2-40B4-BE49-F238E27FC236}">
                  <a16:creationId xmlns:a16="http://schemas.microsoft.com/office/drawing/2014/main" id="{CEB60275-8C1E-4040-87A1-8F6C73069D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4421" y="2907714"/>
              <a:ext cx="356318" cy="276394"/>
              <a:chOff x="741104" y="1743005"/>
              <a:chExt cx="356318" cy="276394"/>
            </a:xfrm>
          </p:grpSpPr>
          <p:sp>
            <p:nvSpPr>
              <p:cNvPr id="123" name="Oval 217">
                <a:extLst>
                  <a:ext uri="{FF2B5EF4-FFF2-40B4-BE49-F238E27FC236}">
                    <a16:creationId xmlns:a16="http://schemas.microsoft.com/office/drawing/2014/main" id="{FE971A1D-7904-B440-85B7-CE8BBF3378D1}"/>
                  </a:ext>
                </a:extLst>
              </p:cNvPr>
              <p:cNvSpPr/>
              <p:nvPr/>
            </p:nvSpPr>
            <p:spPr bwMode="auto">
              <a:xfrm>
                <a:off x="741104" y="1850700"/>
                <a:ext cx="356318" cy="168699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/>
              </a:p>
            </p:txBody>
          </p:sp>
          <p:sp>
            <p:nvSpPr>
              <p:cNvPr id="124" name="TextBox 218">
                <a:extLst>
                  <a:ext uri="{FF2B5EF4-FFF2-40B4-BE49-F238E27FC236}">
                    <a16:creationId xmlns:a16="http://schemas.microsoft.com/office/drawing/2014/main" id="{85E0E091-B0BC-5849-99F5-8B58BACEEDA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3895" y="1743005"/>
                <a:ext cx="246718" cy="2669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u="none"/>
                  <a:t>y</a:t>
                </a:r>
              </a:p>
            </p:txBody>
          </p:sp>
        </p:grpSp>
      </p:grpSp>
      <p:grpSp>
        <p:nvGrpSpPr>
          <p:cNvPr id="134" name="Group 228">
            <a:extLst>
              <a:ext uri="{FF2B5EF4-FFF2-40B4-BE49-F238E27FC236}">
                <a16:creationId xmlns:a16="http://schemas.microsoft.com/office/drawing/2014/main" id="{1804B3F4-A608-A346-B134-54FE2B8532B4}"/>
              </a:ext>
            </a:extLst>
          </p:cNvPr>
          <p:cNvGrpSpPr>
            <a:grpSpLocks/>
          </p:cNvGrpSpPr>
          <p:nvPr/>
        </p:nvGrpSpPr>
        <p:grpSpPr bwMode="auto">
          <a:xfrm>
            <a:off x="3278187" y="3090074"/>
            <a:ext cx="687388" cy="404067"/>
            <a:chOff x="1736090" y="2893762"/>
            <a:chExt cx="565150" cy="292100"/>
          </a:xfrm>
        </p:grpSpPr>
        <p:grpSp>
          <p:nvGrpSpPr>
            <p:cNvPr id="135" name="Group 327">
              <a:extLst>
                <a:ext uri="{FF2B5EF4-FFF2-40B4-BE49-F238E27FC236}">
                  <a16:creationId xmlns:a16="http://schemas.microsoft.com/office/drawing/2014/main" id="{8B4EA34E-8AF1-8540-AAFD-ECC6060B1F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139" name="Oval 233">
                <a:extLst>
                  <a:ext uri="{FF2B5EF4-FFF2-40B4-BE49-F238E27FC236}">
                    <a16:creationId xmlns:a16="http://schemas.microsoft.com/office/drawing/2014/main" id="{1860513A-A046-EB45-BF25-9BE54381A3AC}"/>
                  </a:ext>
                </a:extLst>
              </p:cNvPr>
              <p:cNvSpPr/>
              <p:nvPr/>
            </p:nvSpPr>
            <p:spPr bwMode="auto">
              <a:xfrm flipV="1">
                <a:off x="1873884" y="1693279"/>
                <a:ext cx="1125764" cy="32169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40" name="Rectangle 234">
                <a:extLst>
                  <a:ext uri="{FF2B5EF4-FFF2-40B4-BE49-F238E27FC236}">
                    <a16:creationId xmlns:a16="http://schemas.microsoft.com/office/drawing/2014/main" id="{B83A17E0-AC83-1F42-9C97-9ADF145A74CA}"/>
                  </a:ext>
                </a:extLst>
              </p:cNvPr>
              <p:cNvSpPr/>
              <p:nvPr/>
            </p:nvSpPr>
            <p:spPr bwMode="auto">
              <a:xfrm>
                <a:off x="1871277" y="1741447"/>
                <a:ext cx="1128371" cy="1135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41" name="Oval 235">
                <a:extLst>
                  <a:ext uri="{FF2B5EF4-FFF2-40B4-BE49-F238E27FC236}">
                    <a16:creationId xmlns:a16="http://schemas.microsoft.com/office/drawing/2014/main" id="{E1AD5A54-6B16-2C44-82CF-47AE047AA620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764" cy="32169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42" name="Freeform 236">
                <a:extLst>
                  <a:ext uri="{FF2B5EF4-FFF2-40B4-BE49-F238E27FC236}">
                    <a16:creationId xmlns:a16="http://schemas.microsoft.com/office/drawing/2014/main" id="{CE72350C-4946-B94F-B4D7-B078D872DC4C}"/>
                  </a:ext>
                </a:extLst>
              </p:cNvPr>
              <p:cNvSpPr/>
              <p:nvPr/>
            </p:nvSpPr>
            <p:spPr bwMode="auto">
              <a:xfrm>
                <a:off x="2160537" y="1674356"/>
                <a:ext cx="547247" cy="15998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43" name="Freeform 237">
                <a:extLst>
                  <a:ext uri="{FF2B5EF4-FFF2-40B4-BE49-F238E27FC236}">
                    <a16:creationId xmlns:a16="http://schemas.microsoft.com/office/drawing/2014/main" id="{A7262FD5-04B8-D94F-AD18-9A5FA8BB3672}"/>
                  </a:ext>
                </a:extLst>
              </p:cNvPr>
              <p:cNvSpPr/>
              <p:nvPr/>
            </p:nvSpPr>
            <p:spPr bwMode="auto">
              <a:xfrm>
                <a:off x="2103206" y="1633070"/>
                <a:ext cx="661908" cy="111818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44" name="Freeform 238">
                <a:extLst>
                  <a:ext uri="{FF2B5EF4-FFF2-40B4-BE49-F238E27FC236}">
                    <a16:creationId xmlns:a16="http://schemas.microsoft.com/office/drawing/2014/main" id="{94C2AB93-18DC-6949-A8B2-E6FE4185D49A}"/>
                  </a:ext>
                </a:extLst>
              </p:cNvPr>
              <p:cNvSpPr/>
              <p:nvPr/>
            </p:nvSpPr>
            <p:spPr bwMode="auto">
              <a:xfrm>
                <a:off x="2535791" y="1729405"/>
                <a:ext cx="244958" cy="98055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45" name="Freeform 239">
                <a:extLst>
                  <a:ext uri="{FF2B5EF4-FFF2-40B4-BE49-F238E27FC236}">
                    <a16:creationId xmlns:a16="http://schemas.microsoft.com/office/drawing/2014/main" id="{E2E760C7-C438-8640-B020-CE1152F66503}"/>
                  </a:ext>
                </a:extLst>
              </p:cNvPr>
              <p:cNvSpPr/>
              <p:nvPr/>
            </p:nvSpPr>
            <p:spPr bwMode="auto">
              <a:xfrm>
                <a:off x="2090176" y="1731125"/>
                <a:ext cx="239746" cy="96336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146" name="Straight Connector 240">
                <a:extLst>
                  <a:ext uri="{FF2B5EF4-FFF2-40B4-BE49-F238E27FC236}">
                    <a16:creationId xmlns:a16="http://schemas.microsoft.com/office/drawing/2014/main" id="{A455AEFC-D090-FF46-836A-ADA17C11A50B}"/>
                  </a:ext>
                </a:extLst>
              </p:cNvPr>
              <p:cNvCxnSpPr>
                <a:endCxn id="141" idx="2"/>
              </p:cNvCxnSpPr>
              <p:nvPr/>
            </p:nvCxnSpPr>
            <p:spPr bwMode="auto">
              <a:xfrm flipH="1" flipV="1">
                <a:off x="1871277" y="1736286"/>
                <a:ext cx="2607" cy="12386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241">
                <a:extLst>
                  <a:ext uri="{FF2B5EF4-FFF2-40B4-BE49-F238E27FC236}">
                    <a16:creationId xmlns:a16="http://schemas.microsoft.com/office/drawing/2014/main" id="{47D8239C-21D5-474F-B802-08087CAF7994}"/>
                  </a:ext>
                </a:extLst>
              </p:cNvPr>
              <p:cNvCxnSpPr/>
              <p:nvPr/>
            </p:nvCxnSpPr>
            <p:spPr bwMode="auto">
              <a:xfrm flipH="1" flipV="1">
                <a:off x="2997041" y="1732846"/>
                <a:ext cx="2607" cy="12558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230">
              <a:extLst>
                <a:ext uri="{FF2B5EF4-FFF2-40B4-BE49-F238E27FC236}">
                  <a16:creationId xmlns:a16="http://schemas.microsoft.com/office/drawing/2014/main" id="{1DD9EB04-B124-4442-9D4D-D425B70AE1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4421" y="2907714"/>
              <a:ext cx="356318" cy="276394"/>
              <a:chOff x="741104" y="1743005"/>
              <a:chExt cx="356318" cy="276394"/>
            </a:xfrm>
          </p:grpSpPr>
          <p:sp>
            <p:nvSpPr>
              <p:cNvPr id="137" name="Oval 231">
                <a:extLst>
                  <a:ext uri="{FF2B5EF4-FFF2-40B4-BE49-F238E27FC236}">
                    <a16:creationId xmlns:a16="http://schemas.microsoft.com/office/drawing/2014/main" id="{2AEC0107-FCD6-BD42-BC77-8CCC0C6D65A7}"/>
                  </a:ext>
                </a:extLst>
              </p:cNvPr>
              <p:cNvSpPr/>
              <p:nvPr/>
            </p:nvSpPr>
            <p:spPr bwMode="auto">
              <a:xfrm>
                <a:off x="741104" y="1850700"/>
                <a:ext cx="356318" cy="168699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/>
              </a:p>
            </p:txBody>
          </p:sp>
          <p:sp>
            <p:nvSpPr>
              <p:cNvPr id="138" name="TextBox 232">
                <a:extLst>
                  <a:ext uri="{FF2B5EF4-FFF2-40B4-BE49-F238E27FC236}">
                    <a16:creationId xmlns:a16="http://schemas.microsoft.com/office/drawing/2014/main" id="{72BAE894-5901-E247-A087-5097F0634F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3895" y="1743005"/>
                <a:ext cx="246718" cy="2669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u="none"/>
                  <a:t>x</a:t>
                </a:r>
              </a:p>
            </p:txBody>
          </p:sp>
        </p:grpSp>
      </p:grpSp>
      <p:sp>
        <p:nvSpPr>
          <p:cNvPr id="148" name="TextBox 14">
            <a:extLst>
              <a:ext uri="{FF2B5EF4-FFF2-40B4-BE49-F238E27FC236}">
                <a16:creationId xmlns:a16="http://schemas.microsoft.com/office/drawing/2014/main" id="{EFEF3C5E-AA2E-B642-A4D1-74F767562B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034" y="4077072"/>
            <a:ext cx="763572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网络运营商希望由</a:t>
            </a:r>
            <a:r>
              <a:rPr lang="en-US" altLang="zh-CN" sz="2200" u="none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uvwz</a:t>
            </a:r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和</a:t>
            </a:r>
            <a:r>
              <a:rPr lang="en-US" altLang="zh-CN" sz="2200" u="none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uxyz</a:t>
            </a:r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两条路径来分担</a:t>
            </a:r>
            <a:r>
              <a:rPr lang="en-US" altLang="zh-CN" sz="22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u-z</a:t>
            </a:r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的流量</a:t>
            </a:r>
            <a:endParaRPr lang="en-US" altLang="zh-CN" sz="2200" u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3E218A52-C637-C94A-89E4-0FF35A909985}"/>
              </a:ext>
            </a:extLst>
          </p:cNvPr>
          <p:cNvCxnSpPr>
            <a:cxnSpLocks/>
          </p:cNvCxnSpPr>
          <p:nvPr/>
        </p:nvCxnSpPr>
        <p:spPr bwMode="auto">
          <a:xfrm flipV="1">
            <a:off x="2699792" y="2279942"/>
            <a:ext cx="723900" cy="284962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" name="直线连接符 155">
            <a:extLst>
              <a:ext uri="{FF2B5EF4-FFF2-40B4-BE49-F238E27FC236}">
                <a16:creationId xmlns:a16="http://schemas.microsoft.com/office/drawing/2014/main" id="{2209A56F-D053-6144-BEDF-B0F10EE8958F}"/>
              </a:ext>
            </a:extLst>
          </p:cNvPr>
          <p:cNvCxnSpPr>
            <a:cxnSpLocks/>
          </p:cNvCxnSpPr>
          <p:nvPr/>
        </p:nvCxnSpPr>
        <p:spPr bwMode="auto">
          <a:xfrm flipV="1">
            <a:off x="4041776" y="2132856"/>
            <a:ext cx="788986" cy="2382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直线连接符 158">
            <a:extLst>
              <a:ext uri="{FF2B5EF4-FFF2-40B4-BE49-F238E27FC236}">
                <a16:creationId xmlns:a16="http://schemas.microsoft.com/office/drawing/2014/main" id="{211DFC2F-624C-AD41-AFC3-475AF2956094}"/>
              </a:ext>
            </a:extLst>
          </p:cNvPr>
          <p:cNvCxnSpPr>
            <a:cxnSpLocks/>
            <a:endCxn id="113" idx="3"/>
          </p:cNvCxnSpPr>
          <p:nvPr/>
        </p:nvCxnSpPr>
        <p:spPr bwMode="auto">
          <a:xfrm>
            <a:off x="5498308" y="2191545"/>
            <a:ext cx="828301" cy="384785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" name="矩形 169">
            <a:extLst>
              <a:ext uri="{FF2B5EF4-FFF2-40B4-BE49-F238E27FC236}">
                <a16:creationId xmlns:a16="http://schemas.microsoft.com/office/drawing/2014/main" id="{20A5E9C0-4F61-8C4D-8E24-553C8B8AFEA5}"/>
              </a:ext>
            </a:extLst>
          </p:cNvPr>
          <p:cNvSpPr/>
          <p:nvPr/>
        </p:nvSpPr>
        <p:spPr>
          <a:xfrm>
            <a:off x="779436" y="5013176"/>
            <a:ext cx="7907363" cy="1288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2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1)</a:t>
            </a:r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保证多条路径为等价路由（代价相同），不支持</a:t>
            </a:r>
            <a:r>
              <a:rPr lang="zh-CN" altLang="en-US" sz="2200" u="none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按流指定负载均衡，例如对特定的</a:t>
            </a:r>
            <a:r>
              <a:rPr lang="en-US" altLang="zh-CN" sz="2200" u="none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TCP</a:t>
            </a:r>
            <a:r>
              <a:rPr lang="zh-CN" altLang="en-US" sz="2200" u="none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连接传输的报文进行负载均衡。</a:t>
            </a:r>
            <a:endParaRPr lang="en-US" altLang="zh-CN" sz="2200" u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2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2)</a:t>
            </a:r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采用新的路由算法。</a:t>
            </a:r>
            <a:endParaRPr lang="en-US" altLang="zh-CN" sz="2200" u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A7C242D1-F430-584E-973A-C11BBF48FF44}"/>
              </a:ext>
            </a:extLst>
          </p:cNvPr>
          <p:cNvSpPr/>
          <p:nvPr/>
        </p:nvSpPr>
        <p:spPr>
          <a:xfrm>
            <a:off x="365859" y="3429000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需求：</a:t>
            </a:r>
            <a:endParaRPr lang="en-US" altLang="zh-CN" sz="3200" u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4E9AFAAD-CE3F-E041-9E1D-AA59B135AAFC}"/>
              </a:ext>
            </a:extLst>
          </p:cNvPr>
          <p:cNvSpPr/>
          <p:nvPr/>
        </p:nvSpPr>
        <p:spPr>
          <a:xfrm>
            <a:off x="324129" y="4509120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方案：</a:t>
            </a:r>
            <a:endParaRPr lang="en-US" altLang="zh-CN" sz="3200" u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cxnSp>
        <p:nvCxnSpPr>
          <p:cNvPr id="157" name="直线连接符 156">
            <a:extLst>
              <a:ext uri="{FF2B5EF4-FFF2-40B4-BE49-F238E27FC236}">
                <a16:creationId xmlns:a16="http://schemas.microsoft.com/office/drawing/2014/main" id="{91923481-EA91-DB4E-AD96-C1F325C2A897}"/>
              </a:ext>
            </a:extLst>
          </p:cNvPr>
          <p:cNvCxnSpPr>
            <a:cxnSpLocks/>
            <a:endCxn id="141" idx="2"/>
          </p:cNvCxnSpPr>
          <p:nvPr/>
        </p:nvCxnSpPr>
        <p:spPr bwMode="auto">
          <a:xfrm>
            <a:off x="2685753" y="2823766"/>
            <a:ext cx="592434" cy="41474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直线连接符 159">
            <a:extLst>
              <a:ext uri="{FF2B5EF4-FFF2-40B4-BE49-F238E27FC236}">
                <a16:creationId xmlns:a16="http://schemas.microsoft.com/office/drawing/2014/main" id="{7EDA571B-C401-8741-B8DC-4775BAE89E02}"/>
              </a:ext>
            </a:extLst>
          </p:cNvPr>
          <p:cNvCxnSpPr>
            <a:cxnSpLocks/>
          </p:cNvCxnSpPr>
          <p:nvPr/>
        </p:nvCxnSpPr>
        <p:spPr bwMode="auto">
          <a:xfrm>
            <a:off x="3965575" y="3344109"/>
            <a:ext cx="1003720" cy="12883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2C94491C-C42B-304A-8CC1-A7E181C67FE2}"/>
              </a:ext>
            </a:extLst>
          </p:cNvPr>
          <p:cNvCxnSpPr>
            <a:cxnSpLocks/>
            <a:endCxn id="111" idx="1"/>
          </p:cNvCxnSpPr>
          <p:nvPr/>
        </p:nvCxnSpPr>
        <p:spPr bwMode="auto">
          <a:xfrm flipV="1">
            <a:off x="5552168" y="2894194"/>
            <a:ext cx="776028" cy="42383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3379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7E1F68-93AC-9B42-87B7-F1300D03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kern="1200" dirty="0">
                <a:latin typeface="Calibri" panose="020F0502020204030204" pitchFamily="34" charset="0"/>
                <a:ea typeface="MS PGothic" panose="020B0600070205080204" pitchFamily="34" charset="-128"/>
              </a:rPr>
              <a:t>流：</a:t>
            </a:r>
            <a:endParaRPr lang="zh-CN" altLang="en-US" sz="3200" kern="1200" dirty="0"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20A5E9C0-4F61-8C4D-8E24-553C8B8AFEA5}"/>
              </a:ext>
            </a:extLst>
          </p:cNvPr>
          <p:cNvSpPr/>
          <p:nvPr/>
        </p:nvSpPr>
        <p:spPr>
          <a:xfrm>
            <a:off x="251520" y="1124744"/>
            <a:ext cx="8640960" cy="3430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属于同一个端到端的会话（</a:t>
            </a:r>
            <a:r>
              <a:rPr lang="en-US" altLang="zh-CN" sz="22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Session</a:t>
            </a:r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）的报文，这里的会话是指：两个或多个通信进程之间临时的、交互式的信息交换。</a:t>
            </a:r>
            <a:endParaRPr lang="en-US" altLang="zh-CN" sz="2200" u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2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会话在某个时间点建立，然后在稍后的某个时间点被结束。已建立的通信会话可能涉及每个方向的多个消息。</a:t>
            </a:r>
            <a:endParaRPr lang="en-US" altLang="zh-CN" sz="2200" u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2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会话是</a:t>
            </a:r>
            <a:r>
              <a:rPr lang="zh-CN" altLang="en-US" sz="2200" u="none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有状态的</a:t>
            </a:r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，而不是无状态通信，</a:t>
            </a:r>
            <a:endParaRPr lang="en-US" altLang="zh-CN" sz="2200" u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2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无状态通信中，通信由具有响应的独立请求组成（</a:t>
            </a:r>
            <a:r>
              <a:rPr lang="en-US" altLang="zh-CN" sz="22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HTTP</a:t>
            </a:r>
            <a:r>
              <a:rPr lang="zh-CN" altLang="en-US" sz="22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）。</a:t>
            </a:r>
            <a:endParaRPr lang="en-US" altLang="zh-CN" sz="2200" u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200" u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r>
              <a:rPr lang="zh-CN" altLang="en-US" sz="2200" u="none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在传统的网络层，路由器无法识别正在转发的分组是属于哪个会话，即属于哪个流。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5E32D42-DCE5-4BDE-9208-573F6EE26C36}"/>
              </a:ext>
            </a:extLst>
          </p:cNvPr>
          <p:cNvSpPr/>
          <p:nvPr/>
        </p:nvSpPr>
        <p:spPr>
          <a:xfrm>
            <a:off x="1547664" y="4869160"/>
            <a:ext cx="64087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例如：登录到一个购物网站，选购，付钱，然后退出登录。整个过程形成一个会话，整个过程中双方发送的所有报文都属于一个流。</a:t>
            </a:r>
          </a:p>
        </p:txBody>
      </p:sp>
    </p:spTree>
    <p:extLst>
      <p:ext uri="{BB962C8B-B14F-4D97-AF65-F5344CB8AC3E}">
        <p14:creationId xmlns:p14="http://schemas.microsoft.com/office/powerpoint/2010/main" val="918299901"/>
      </p:ext>
    </p:extLst>
  </p:cSld>
  <p:clrMapOvr>
    <a:masterClrMapping/>
  </p:clrMapOvr>
</p:sld>
</file>

<file path=ppt/theme/theme1.xml><?xml version="1.0" encoding="utf-8"?>
<a:theme xmlns:a="http://schemas.openxmlformats.org/drawingml/2006/main" name="1">
  <a:themeElements>
    <a:clrScheme name="1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">
      <a:majorFont>
        <a:latin typeface="Garamond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第5章 软件定义网络-SDN讲义" id="{E05DA278-006A-D54B-AB91-C50B4CF339C3}" vid="{465224CE-25F0-E644-853D-ABC77D12BBCD}"/>
    </a:ext>
  </a:extLst>
</a:theme>
</file>

<file path=ppt/theme/theme2.xml><?xml version="1.0" encoding="utf-8"?>
<a:theme xmlns:a="http://schemas.openxmlformats.org/drawingml/2006/main" name="1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第5章 软件定义网络-SDN讲义" id="{E05DA278-006A-D54B-AB91-C50B4CF339C3}" vid="{9A17AF8D-0314-AE45-AA39-92AF29130A98}"/>
    </a:ext>
  </a:extLst>
</a:theme>
</file>

<file path=ppt/theme/theme3.xml><?xml version="1.0" encoding="utf-8"?>
<a:theme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第5章 软件定义网络-SDN讲义" id="{E05DA278-006A-D54B-AB91-C50B4CF339C3}" vid="{F78A9195-4D5F-3245-81E2-709485B9DB84}"/>
    </a:ext>
  </a:ext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</Template>
  <TotalTime>1167</TotalTime>
  <Words>3739</Words>
  <Application>Microsoft Office PowerPoint</Application>
  <PresentationFormat>全屏显示(4:3)</PresentationFormat>
  <Paragraphs>899</Paragraphs>
  <Slides>46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46</vt:i4>
      </vt:variant>
    </vt:vector>
  </HeadingPairs>
  <TitlesOfParts>
    <vt:vector size="57" baseType="lpstr">
      <vt:lpstr>华文新魏</vt:lpstr>
      <vt:lpstr>Calibri</vt:lpstr>
      <vt:lpstr>Garamond</vt:lpstr>
      <vt:lpstr>隶书</vt:lpstr>
      <vt:lpstr>微软雅黑</vt:lpstr>
      <vt:lpstr>Wingdings</vt:lpstr>
      <vt:lpstr>Times New Roman</vt:lpstr>
      <vt:lpstr>Arial</vt:lpstr>
      <vt:lpstr>1</vt:lpstr>
      <vt:lpstr>1_自定义设计方案</vt:lpstr>
      <vt:lpstr>自定义设计方案</vt:lpstr>
      <vt:lpstr>计算机网络</vt:lpstr>
      <vt:lpstr>提   纲</vt:lpstr>
      <vt:lpstr>数据平面和控制平面</vt:lpstr>
      <vt:lpstr>数据平面和控制平面</vt:lpstr>
      <vt:lpstr>PowerPoint 演示文稿</vt:lpstr>
      <vt:lpstr>回顾：传统的网络层实现方案</vt:lpstr>
      <vt:lpstr>传统方式无法面对的挑战：确定性路由</vt:lpstr>
      <vt:lpstr>传统方式无法面对的挑战：负载均衡路由</vt:lpstr>
      <vt:lpstr>流：</vt:lpstr>
      <vt:lpstr>传统方式无法面对的挑战：中间节点按源路由</vt:lpstr>
      <vt:lpstr>PowerPoint 演示文稿</vt:lpstr>
      <vt:lpstr>PowerPoint 演示文稿</vt:lpstr>
      <vt:lpstr>PowerPoint 演示文稿</vt:lpstr>
      <vt:lpstr>提   纲</vt:lpstr>
      <vt:lpstr>PowerPoint 演示文稿</vt:lpstr>
      <vt:lpstr>SDN架构：控制与转发分离</vt:lpstr>
      <vt:lpstr>SDN架构：SDN化示例</vt:lpstr>
      <vt:lpstr>提   纲</vt:lpstr>
      <vt:lpstr>通用转发</vt:lpstr>
      <vt:lpstr>通用转发</vt:lpstr>
      <vt:lpstr>通用转发</vt:lpstr>
      <vt:lpstr>OpenFlow流表条目</vt:lpstr>
      <vt:lpstr>OpenFlow流表</vt:lpstr>
      <vt:lpstr>匹配+动作的示例</vt:lpstr>
      <vt:lpstr>匹配+动作的示例</vt:lpstr>
      <vt:lpstr>OpenFlow报文匹配</vt:lpstr>
      <vt:lpstr>OpenFlow动作</vt:lpstr>
      <vt:lpstr>OpenFlow流表抽象</vt:lpstr>
      <vt:lpstr>OpenFlow 流表匹配示例</vt:lpstr>
      <vt:lpstr>OpenFlow消息</vt:lpstr>
      <vt:lpstr>提   纲</vt:lpstr>
      <vt:lpstr>传统控制平面的局限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提   纲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计算机网络</dc:title>
  <dc:creator>Microsoft Office User</dc:creator>
  <cp:lastModifiedBy>辜 希武</cp:lastModifiedBy>
  <cp:revision>183</cp:revision>
  <dcterms:created xsi:type="dcterms:W3CDTF">2019-10-24T01:30:01Z</dcterms:created>
  <dcterms:modified xsi:type="dcterms:W3CDTF">2022-10-30T04:13:02Z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2052-10.1.0.7566</vt:lpwstr>
  </property>
</Properties>
</file>